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2"/>
  </p:notesMasterIdLst>
  <p:sldIdLst>
    <p:sldId id="256" r:id="rId2"/>
    <p:sldId id="257" r:id="rId3"/>
    <p:sldId id="258" r:id="rId4"/>
    <p:sldId id="259" r:id="rId5"/>
    <p:sldId id="260" r:id="rId6"/>
    <p:sldId id="261" r:id="rId7"/>
    <p:sldId id="262" r:id="rId8"/>
    <p:sldId id="263" r:id="rId9"/>
    <p:sldId id="264" r:id="rId10"/>
    <p:sldId id="265" r:id="rId11"/>
  </p:sldIdLst>
  <p:sldSz cx="12192000" cy="68580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GoogleSlidesCustomDataVersion2">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16" roundtripDataSignature="AMtx7mjZbxeQ96U84Al/e2bk+5qEbb9xxw=="/>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C14E81FA-D9CC-4C9F-A08E-9E0D4ED62F9F}">
  <a:tblStyle styleId="{C14E81FA-D9CC-4C9F-A08E-9E0D4ED62F9F}" styleName="Table_0">
    <a:wholeTbl>
      <a:tcTxStyle b="off" i="off">
        <a:font>
          <a:latin typeface="Arial"/>
          <a:ea typeface="Arial"/>
          <a:cs typeface="Arial"/>
        </a:font>
        <a:schemeClr val="dk1"/>
      </a:tcTxStyle>
      <a:tcStyle>
        <a:tcBdr>
          <a:left>
            <a:ln w="12700" cap="flat" cmpd="sng">
              <a:solidFill>
                <a:schemeClr val="lt1"/>
              </a:solidFill>
              <a:prstDash val="solid"/>
              <a:round/>
              <a:headEnd type="none" w="sm" len="sm"/>
              <a:tailEnd type="none" w="sm" len="sm"/>
            </a:ln>
          </a:left>
          <a:right>
            <a:ln w="12700" cap="flat" cmpd="sng">
              <a:solidFill>
                <a:schemeClr val="lt1"/>
              </a:solidFill>
              <a:prstDash val="solid"/>
              <a:round/>
              <a:headEnd type="none" w="sm" len="sm"/>
              <a:tailEnd type="none" w="sm" len="sm"/>
            </a:ln>
          </a:right>
          <a:top>
            <a:ln w="12700" cap="flat" cmpd="sng">
              <a:solidFill>
                <a:schemeClr val="lt1"/>
              </a:solidFill>
              <a:prstDash val="solid"/>
              <a:round/>
              <a:headEnd type="none" w="sm" len="sm"/>
              <a:tailEnd type="none" w="sm" len="sm"/>
            </a:ln>
          </a:top>
          <a:bottom>
            <a:ln w="12700" cap="flat" cmpd="sng">
              <a:solidFill>
                <a:schemeClr val="lt1"/>
              </a:solidFill>
              <a:prstDash val="solid"/>
              <a:round/>
              <a:headEnd type="none" w="sm" len="sm"/>
              <a:tailEnd type="none" w="sm" len="sm"/>
            </a:ln>
          </a:bottom>
          <a:insideH>
            <a:ln w="12700" cap="flat" cmpd="sng">
              <a:solidFill>
                <a:schemeClr val="lt1"/>
              </a:solidFill>
              <a:prstDash val="solid"/>
              <a:round/>
              <a:headEnd type="none" w="sm" len="sm"/>
              <a:tailEnd type="none" w="sm" len="sm"/>
            </a:ln>
          </a:insideH>
          <a:insideV>
            <a:ln w="12700" cap="flat" cmpd="sng">
              <a:solidFill>
                <a:schemeClr val="lt1"/>
              </a:solidFill>
              <a:prstDash val="solid"/>
              <a:round/>
              <a:headEnd type="none" w="sm" len="sm"/>
              <a:tailEnd type="none" w="sm" len="sm"/>
            </a:ln>
          </a:insideV>
        </a:tcBdr>
        <a:fill>
          <a:solidFill>
            <a:srgbClr val="E8EBF5"/>
          </a:solidFill>
        </a:fill>
      </a:tcStyle>
    </a:wholeTbl>
    <a:band1H>
      <a:tcTxStyle b="off" i="off"/>
      <a:tcStyle>
        <a:tcBdr/>
        <a:fill>
          <a:solidFill>
            <a:srgbClr val="CDD4EA"/>
          </a:solidFill>
        </a:fill>
      </a:tcStyle>
    </a:band1H>
    <a:band2H>
      <a:tcTxStyle b="off" i="off"/>
      <a:tcStyle>
        <a:tcBdr/>
      </a:tcStyle>
    </a:band2H>
    <a:band1V>
      <a:tcTxStyle b="off" i="off"/>
      <a:tcStyle>
        <a:tcBdr/>
        <a:fill>
          <a:solidFill>
            <a:srgbClr val="CDD4EA"/>
          </a:solidFill>
        </a:fill>
      </a:tcStyle>
    </a:band1V>
    <a:band2V>
      <a:tcTxStyle b="off" i="off"/>
      <a:tcStyle>
        <a:tcBdr/>
      </a:tcStyle>
    </a:band2V>
    <a:lastCol>
      <a:tcTxStyle b="on" i="off">
        <a:font>
          <a:latin typeface="Arial"/>
          <a:ea typeface="Arial"/>
          <a:cs typeface="Arial"/>
        </a:font>
        <a:schemeClr val="lt1"/>
      </a:tcTxStyle>
      <a:tcStyle>
        <a:tcBdr/>
        <a:fill>
          <a:solidFill>
            <a:schemeClr val="accent1"/>
          </a:solidFill>
        </a:fill>
      </a:tcStyle>
    </a:lastCol>
    <a:firstCol>
      <a:tcTxStyle b="on" i="off">
        <a:font>
          <a:latin typeface="Arial"/>
          <a:ea typeface="Arial"/>
          <a:cs typeface="Arial"/>
        </a:font>
        <a:schemeClr val="lt1"/>
      </a:tcTxStyle>
      <a:tcStyle>
        <a:tcBdr/>
        <a:fill>
          <a:solidFill>
            <a:schemeClr val="accent1"/>
          </a:solidFill>
        </a:fill>
      </a:tcStyle>
    </a:firstCol>
    <a:lastRow>
      <a:tcTxStyle b="on" i="off">
        <a:font>
          <a:latin typeface="Arial"/>
          <a:ea typeface="Arial"/>
          <a:cs typeface="Arial"/>
        </a:font>
        <a:schemeClr val="lt1"/>
      </a:tcTxStyle>
      <a:tcStyle>
        <a:tcBdr>
          <a:top>
            <a:ln w="38100" cap="flat" cmpd="sng">
              <a:solidFill>
                <a:schemeClr val="lt1"/>
              </a:solidFill>
              <a:prstDash val="solid"/>
              <a:round/>
              <a:headEnd type="none" w="sm" len="sm"/>
              <a:tailEnd type="none" w="sm" len="sm"/>
            </a:ln>
          </a:top>
        </a:tcBdr>
        <a:fill>
          <a:solidFill>
            <a:schemeClr val="accent1"/>
          </a:solidFill>
        </a:fill>
      </a:tcStyle>
    </a:lastRow>
    <a:seCell>
      <a:tcTxStyle b="off" i="off"/>
      <a:tcStyle>
        <a:tcBdr/>
      </a:tcStyle>
    </a:seCell>
    <a:swCell>
      <a:tcTxStyle b="off" i="off"/>
      <a:tcStyle>
        <a:tcBdr/>
      </a:tcStyle>
    </a:swCell>
    <a:firstRow>
      <a:tcTxStyle b="on" i="off">
        <a:font>
          <a:latin typeface="Arial"/>
          <a:ea typeface="Arial"/>
          <a:cs typeface="Arial"/>
        </a:font>
        <a:schemeClr val="lt1"/>
      </a:tcTxStyle>
      <a:tcStyle>
        <a:tcBdr>
          <a:bottom>
            <a:ln w="38100" cap="flat" cmpd="sng">
              <a:solidFill>
                <a:schemeClr val="lt1"/>
              </a:solidFill>
              <a:prstDash val="solid"/>
              <a:round/>
              <a:headEnd type="none" w="sm" len="sm"/>
              <a:tailEnd type="none" w="sm" len="sm"/>
            </a:ln>
          </a:bottom>
        </a:tcBdr>
        <a:fill>
          <a:solidFill>
            <a:schemeClr val="accent1"/>
          </a:solidFill>
        </a:fill>
      </a:tcStyle>
    </a:firstRow>
    <a:neCell>
      <a:tcTxStyle b="off" i="off"/>
      <a:tcStyle>
        <a:tcBdr/>
      </a:tcStyle>
    </a:neCell>
    <a:nwCell>
      <a:tcTxStyle b="off" i="off"/>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9" d="100"/>
          <a:sy n="109" d="100"/>
        </p:scale>
        <p:origin x="636"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presProps" Target="presProps.xml"/><Relationship Id="rId2" Type="http://schemas.openxmlformats.org/officeDocument/2006/relationships/slide" Target="slides/slide1.xml"/><Relationship Id="rId16" Type="http://customschemas.google.com/relationships/presentationmetadata" Target="metadata"/><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marR="0" lvl="0"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1pPr>
            <a:lvl2pPr marL="914400" marR="0" lvl="1"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2pPr>
            <a:lvl3pPr marL="1371600" marR="0" lvl="2"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3pPr>
            <a:lvl4pPr marL="1828800" marR="0" lvl="3"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4pPr>
            <a:lvl5pPr marL="2286000" marR="0" lvl="4"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5pPr>
            <a:lvl6pPr marL="2743200" marR="0" lvl="5"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6pPr>
            <a:lvl7pPr marL="3200400" marR="0" lvl="6"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7pPr>
            <a:lvl8pPr marL="3657600" marR="0" lvl="7"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8pPr>
            <a:lvl9pPr marL="4114800" marR="0" lvl="8"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8"/>
        <p:cNvGrpSpPr/>
        <p:nvPr/>
      </p:nvGrpSpPr>
      <p:grpSpPr>
        <a:xfrm>
          <a:off x="0" y="0"/>
          <a:ext cx="0" cy="0"/>
          <a:chOff x="0" y="0"/>
          <a:chExt cx="0" cy="0"/>
        </a:xfrm>
      </p:grpSpPr>
      <p:sp>
        <p:nvSpPr>
          <p:cNvPr id="59" name="Google Shape;59;p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60" name="Google Shape;60;p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4"/>
        <p:cNvGrpSpPr/>
        <p:nvPr/>
      </p:nvGrpSpPr>
      <p:grpSpPr>
        <a:xfrm>
          <a:off x="0" y="0"/>
          <a:ext cx="0" cy="0"/>
          <a:chOff x="0" y="0"/>
          <a:chExt cx="0" cy="0"/>
        </a:xfrm>
      </p:grpSpPr>
      <p:sp>
        <p:nvSpPr>
          <p:cNvPr id="115" name="Google Shape;115;g360d458c100_0_0: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16" name="Google Shape;116;g360d458c100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3"/>
        <p:cNvGrpSpPr/>
        <p:nvPr/>
      </p:nvGrpSpPr>
      <p:grpSpPr>
        <a:xfrm>
          <a:off x="0" y="0"/>
          <a:ext cx="0" cy="0"/>
          <a:chOff x="0" y="0"/>
          <a:chExt cx="0" cy="0"/>
        </a:xfrm>
      </p:grpSpPr>
      <p:sp>
        <p:nvSpPr>
          <p:cNvPr id="64" name="Google Shape;64;p9: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65" name="Google Shape;65;p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0"/>
        <p:cNvGrpSpPr/>
        <p:nvPr/>
      </p:nvGrpSpPr>
      <p:grpSpPr>
        <a:xfrm>
          <a:off x="0" y="0"/>
          <a:ext cx="0" cy="0"/>
          <a:chOff x="0" y="0"/>
          <a:chExt cx="0" cy="0"/>
        </a:xfrm>
      </p:grpSpPr>
      <p:sp>
        <p:nvSpPr>
          <p:cNvPr id="71" name="Google Shape;71;p3: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72" name="Google Shape;72;p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7"/>
        <p:cNvGrpSpPr/>
        <p:nvPr/>
      </p:nvGrpSpPr>
      <p:grpSpPr>
        <a:xfrm>
          <a:off x="0" y="0"/>
          <a:ext cx="0" cy="0"/>
          <a:chOff x="0" y="0"/>
          <a:chExt cx="0" cy="0"/>
        </a:xfrm>
      </p:grpSpPr>
      <p:sp>
        <p:nvSpPr>
          <p:cNvPr id="78" name="Google Shape;78;p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79" name="Google Shape;79;p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
        <p:cNvGrpSpPr/>
        <p:nvPr/>
      </p:nvGrpSpPr>
      <p:grpSpPr>
        <a:xfrm>
          <a:off x="0" y="0"/>
          <a:ext cx="0" cy="0"/>
          <a:chOff x="0" y="0"/>
          <a:chExt cx="0" cy="0"/>
        </a:xfrm>
      </p:grpSpPr>
      <p:sp>
        <p:nvSpPr>
          <p:cNvPr id="85" name="Google Shape;85;p10: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86" name="Google Shape;86;p1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0"/>
        <p:cNvGrpSpPr/>
        <p:nvPr/>
      </p:nvGrpSpPr>
      <p:grpSpPr>
        <a:xfrm>
          <a:off x="0" y="0"/>
          <a:ext cx="0" cy="0"/>
          <a:chOff x="0" y="0"/>
          <a:chExt cx="0" cy="0"/>
        </a:xfrm>
      </p:grpSpPr>
      <p:sp>
        <p:nvSpPr>
          <p:cNvPr id="91" name="Google Shape;91;p5: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92" name="Google Shape;92;p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6"/>
        <p:cNvGrpSpPr/>
        <p:nvPr/>
      </p:nvGrpSpPr>
      <p:grpSpPr>
        <a:xfrm>
          <a:off x="0" y="0"/>
          <a:ext cx="0" cy="0"/>
          <a:chOff x="0" y="0"/>
          <a:chExt cx="0" cy="0"/>
        </a:xfrm>
      </p:grpSpPr>
      <p:sp>
        <p:nvSpPr>
          <p:cNvPr id="97" name="Google Shape;97;p52: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98" name="Google Shape;98;p5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2"/>
        <p:cNvGrpSpPr/>
        <p:nvPr/>
      </p:nvGrpSpPr>
      <p:grpSpPr>
        <a:xfrm>
          <a:off x="0" y="0"/>
          <a:ext cx="0" cy="0"/>
          <a:chOff x="0" y="0"/>
          <a:chExt cx="0" cy="0"/>
        </a:xfrm>
      </p:grpSpPr>
      <p:sp>
        <p:nvSpPr>
          <p:cNvPr id="103" name="Google Shape;103;p53: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04" name="Google Shape;104;p5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8"/>
        <p:cNvGrpSpPr/>
        <p:nvPr/>
      </p:nvGrpSpPr>
      <p:grpSpPr>
        <a:xfrm>
          <a:off x="0" y="0"/>
          <a:ext cx="0" cy="0"/>
          <a:chOff x="0" y="0"/>
          <a:chExt cx="0" cy="0"/>
        </a:xfrm>
      </p:grpSpPr>
      <p:sp>
        <p:nvSpPr>
          <p:cNvPr id="109" name="Google Shape;109;p6: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10" name="Google Shape;110;p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Diapositiva titolo" type="title">
  <p:cSld name="TITLE">
    <p:spTree>
      <p:nvGrpSpPr>
        <p:cNvPr id="1" name="Shape 11"/>
        <p:cNvGrpSpPr/>
        <p:nvPr/>
      </p:nvGrpSpPr>
      <p:grpSpPr>
        <a:xfrm>
          <a:off x="0" y="0"/>
          <a:ext cx="0" cy="0"/>
          <a:chOff x="0" y="0"/>
          <a:chExt cx="0" cy="0"/>
        </a:xfrm>
      </p:grpSpPr>
      <p:sp>
        <p:nvSpPr>
          <p:cNvPr id="12" name="Google Shape;12;p15"/>
          <p:cNvSpPr txBox="1">
            <a:spLocks noGrp="1"/>
          </p:cNvSpPr>
          <p:nvPr>
            <p:ph type="ctrTitle"/>
          </p:nvPr>
        </p:nvSpPr>
        <p:spPr>
          <a:xfrm>
            <a:off x="1524000" y="1122363"/>
            <a:ext cx="9144000" cy="2387600"/>
          </a:xfrm>
          <a:prstGeom prst="rect">
            <a:avLst/>
          </a:prstGeom>
          <a:noFill/>
          <a:ln>
            <a:noFill/>
          </a:ln>
        </p:spPr>
        <p:txBody>
          <a:bodyPr spcFirstLastPara="1" wrap="square" lIns="91425" tIns="45700" rIns="91425" bIns="45700" anchor="b" anchorCtr="0">
            <a:normAutofit/>
          </a:bodyPr>
          <a:lstStyle>
            <a:lvl1pPr lvl="0" algn="ctr">
              <a:lnSpc>
                <a:spcPct val="90000"/>
              </a:lnSpc>
              <a:spcBef>
                <a:spcPts val="0"/>
              </a:spcBef>
              <a:spcAft>
                <a:spcPts val="0"/>
              </a:spcAft>
              <a:buClr>
                <a:schemeClr val="dk1"/>
              </a:buClr>
              <a:buSzPts val="6000"/>
              <a:buFont typeface="Calibri"/>
              <a:buNone/>
              <a:defRPr sz="60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3" name="Google Shape;13;p15"/>
          <p:cNvSpPr txBox="1">
            <a:spLocks noGrp="1"/>
          </p:cNvSpPr>
          <p:nvPr>
            <p:ph type="subTitle" idx="1"/>
          </p:nvPr>
        </p:nvSpPr>
        <p:spPr>
          <a:xfrm>
            <a:off x="1524000" y="3602038"/>
            <a:ext cx="9144000" cy="1655762"/>
          </a:xfrm>
          <a:prstGeom prst="rect">
            <a:avLst/>
          </a:prstGeom>
          <a:noFill/>
          <a:ln>
            <a:noFill/>
          </a:ln>
        </p:spPr>
        <p:txBody>
          <a:bodyPr spcFirstLastPara="1" wrap="square" lIns="91425" tIns="45700" rIns="91425" bIns="45700" anchor="t" anchorCtr="0">
            <a:norm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sp>
        <p:nvSpPr>
          <p:cNvPr id="14" name="Google Shape;14;p1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5" name="Google Shape;15;p1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6" name="Google Shape;16;p1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it-IT"/>
              <a:t>‹N›</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olo e contenuto" type="obj">
  <p:cSld name="OBJECT">
    <p:spTree>
      <p:nvGrpSpPr>
        <p:cNvPr id="1" name="Shape 17"/>
        <p:cNvGrpSpPr/>
        <p:nvPr/>
      </p:nvGrpSpPr>
      <p:grpSpPr>
        <a:xfrm>
          <a:off x="0" y="0"/>
          <a:ext cx="0" cy="0"/>
          <a:chOff x="0" y="0"/>
          <a:chExt cx="0" cy="0"/>
        </a:xfrm>
      </p:grpSpPr>
      <p:sp>
        <p:nvSpPr>
          <p:cNvPr id="18" name="Google Shape;18;p17"/>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9" name="Google Shape;19;p17"/>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0" name="Google Shape;20;p17"/>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1" name="Google Shape;21;p17"/>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2" name="Google Shape;22;p17"/>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it-IT"/>
              <a:t>‹N›</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Solo titolo" type="titleOnly">
  <p:cSld name="TITLE_ONLY">
    <p:spTree>
      <p:nvGrpSpPr>
        <p:cNvPr id="1" name="Shape 23"/>
        <p:cNvGrpSpPr/>
        <p:nvPr/>
      </p:nvGrpSpPr>
      <p:grpSpPr>
        <a:xfrm>
          <a:off x="0" y="0"/>
          <a:ext cx="0" cy="0"/>
          <a:chOff x="0" y="0"/>
          <a:chExt cx="0" cy="0"/>
        </a:xfrm>
      </p:grpSpPr>
      <p:sp>
        <p:nvSpPr>
          <p:cNvPr id="24" name="Google Shape;24;p20"/>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5" name="Google Shape;25;p20"/>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6" name="Google Shape;26;p20"/>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7" name="Google Shape;27;p20"/>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it-IT"/>
              <a:t>‹N›</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Vuota" type="blank">
  <p:cSld name="BLANK">
    <p:spTree>
      <p:nvGrpSpPr>
        <p:cNvPr id="1" name="Shape 28"/>
        <p:cNvGrpSpPr/>
        <p:nvPr/>
      </p:nvGrpSpPr>
      <p:grpSpPr>
        <a:xfrm>
          <a:off x="0" y="0"/>
          <a:ext cx="0" cy="0"/>
          <a:chOff x="0" y="0"/>
          <a:chExt cx="0" cy="0"/>
        </a:xfrm>
      </p:grpSpPr>
      <p:sp>
        <p:nvSpPr>
          <p:cNvPr id="29" name="Google Shape;29;p2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0" name="Google Shape;30;p2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1" name="Google Shape;31;p2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it-IT"/>
              <a:t>‹N›</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ontenuto con didascalia" type="objTx">
  <p:cSld name="OBJECT_WITH_CAPTION_TEXT">
    <p:spTree>
      <p:nvGrpSpPr>
        <p:cNvPr id="1" name="Shape 32"/>
        <p:cNvGrpSpPr/>
        <p:nvPr/>
      </p:nvGrpSpPr>
      <p:grpSpPr>
        <a:xfrm>
          <a:off x="0" y="0"/>
          <a:ext cx="0" cy="0"/>
          <a:chOff x="0" y="0"/>
          <a:chExt cx="0" cy="0"/>
        </a:xfrm>
      </p:grpSpPr>
      <p:sp>
        <p:nvSpPr>
          <p:cNvPr id="33" name="Google Shape;33;p22"/>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4" name="Google Shape;34;p22"/>
          <p:cNvSpPr txBox="1">
            <a:spLocks noGrp="1"/>
          </p:cNvSpPr>
          <p:nvPr>
            <p:ph type="body" idx="1"/>
          </p:nvPr>
        </p:nvSpPr>
        <p:spPr>
          <a:xfrm>
            <a:off x="5183188" y="987425"/>
            <a:ext cx="6172200" cy="4873625"/>
          </a:xfrm>
          <a:prstGeom prst="rect">
            <a:avLst/>
          </a:prstGeom>
          <a:noFill/>
          <a:ln>
            <a:noFill/>
          </a:ln>
        </p:spPr>
        <p:txBody>
          <a:bodyPr spcFirstLastPara="1" wrap="square" lIns="91425" tIns="45700" rIns="91425" bIns="45700" anchor="t" anchorCtr="0">
            <a:normAutofit/>
          </a:bodyPr>
          <a:lstStyle>
            <a:lvl1pPr marL="457200" lvl="0" indent="-431800" algn="l">
              <a:lnSpc>
                <a:spcPct val="90000"/>
              </a:lnSpc>
              <a:spcBef>
                <a:spcPts val="1000"/>
              </a:spcBef>
              <a:spcAft>
                <a:spcPts val="0"/>
              </a:spcAft>
              <a:buClr>
                <a:schemeClr val="dk1"/>
              </a:buClr>
              <a:buSzPts val="3200"/>
              <a:buChar char="•"/>
              <a:defRPr sz="3200"/>
            </a:lvl1pPr>
            <a:lvl2pPr marL="914400" lvl="1" indent="-406400" algn="l">
              <a:lnSpc>
                <a:spcPct val="90000"/>
              </a:lnSpc>
              <a:spcBef>
                <a:spcPts val="500"/>
              </a:spcBef>
              <a:spcAft>
                <a:spcPts val="0"/>
              </a:spcAft>
              <a:buClr>
                <a:schemeClr val="dk1"/>
              </a:buClr>
              <a:buSzPts val="2800"/>
              <a:buChar char="•"/>
              <a:defRPr sz="2800"/>
            </a:lvl2pPr>
            <a:lvl3pPr marL="1371600" lvl="2" indent="-381000" algn="l">
              <a:lnSpc>
                <a:spcPct val="90000"/>
              </a:lnSpc>
              <a:spcBef>
                <a:spcPts val="500"/>
              </a:spcBef>
              <a:spcAft>
                <a:spcPts val="0"/>
              </a:spcAft>
              <a:buClr>
                <a:schemeClr val="dk1"/>
              </a:buClr>
              <a:buSzPts val="2400"/>
              <a:buChar char="•"/>
              <a:defRPr sz="2400"/>
            </a:lvl3pPr>
            <a:lvl4pPr marL="1828800" lvl="3" indent="-355600" algn="l">
              <a:lnSpc>
                <a:spcPct val="90000"/>
              </a:lnSpc>
              <a:spcBef>
                <a:spcPts val="500"/>
              </a:spcBef>
              <a:spcAft>
                <a:spcPts val="0"/>
              </a:spcAft>
              <a:buClr>
                <a:schemeClr val="dk1"/>
              </a:buClr>
              <a:buSzPts val="2000"/>
              <a:buChar char="•"/>
              <a:defRPr sz="2000"/>
            </a:lvl4pPr>
            <a:lvl5pPr marL="2286000" lvl="4" indent="-355600" algn="l">
              <a:lnSpc>
                <a:spcPct val="90000"/>
              </a:lnSpc>
              <a:spcBef>
                <a:spcPts val="500"/>
              </a:spcBef>
              <a:spcAft>
                <a:spcPts val="0"/>
              </a:spcAft>
              <a:buClr>
                <a:schemeClr val="dk1"/>
              </a:buClr>
              <a:buSzPts val="2000"/>
              <a:buChar char="•"/>
              <a:defRPr sz="2000"/>
            </a:lvl5pPr>
            <a:lvl6pPr marL="2743200" lvl="5" indent="-355600" algn="l">
              <a:lnSpc>
                <a:spcPct val="90000"/>
              </a:lnSpc>
              <a:spcBef>
                <a:spcPts val="500"/>
              </a:spcBef>
              <a:spcAft>
                <a:spcPts val="0"/>
              </a:spcAft>
              <a:buClr>
                <a:schemeClr val="dk1"/>
              </a:buClr>
              <a:buSzPts val="2000"/>
              <a:buChar char="•"/>
              <a:defRPr sz="2000"/>
            </a:lvl6pPr>
            <a:lvl7pPr marL="3200400" lvl="6" indent="-355600" algn="l">
              <a:lnSpc>
                <a:spcPct val="90000"/>
              </a:lnSpc>
              <a:spcBef>
                <a:spcPts val="500"/>
              </a:spcBef>
              <a:spcAft>
                <a:spcPts val="0"/>
              </a:spcAft>
              <a:buClr>
                <a:schemeClr val="dk1"/>
              </a:buClr>
              <a:buSzPts val="2000"/>
              <a:buChar char="•"/>
              <a:defRPr sz="2000"/>
            </a:lvl7pPr>
            <a:lvl8pPr marL="3657600" lvl="7" indent="-355600" algn="l">
              <a:lnSpc>
                <a:spcPct val="90000"/>
              </a:lnSpc>
              <a:spcBef>
                <a:spcPts val="500"/>
              </a:spcBef>
              <a:spcAft>
                <a:spcPts val="0"/>
              </a:spcAft>
              <a:buClr>
                <a:schemeClr val="dk1"/>
              </a:buClr>
              <a:buSzPts val="2000"/>
              <a:buChar char="•"/>
              <a:defRPr sz="2000"/>
            </a:lvl8pPr>
            <a:lvl9pPr marL="4114800" lvl="8" indent="-355600" algn="l">
              <a:lnSpc>
                <a:spcPct val="90000"/>
              </a:lnSpc>
              <a:spcBef>
                <a:spcPts val="500"/>
              </a:spcBef>
              <a:spcAft>
                <a:spcPts val="0"/>
              </a:spcAft>
              <a:buClr>
                <a:schemeClr val="dk1"/>
              </a:buClr>
              <a:buSzPts val="2000"/>
              <a:buChar char="•"/>
              <a:defRPr sz="2000"/>
            </a:lvl9pPr>
          </a:lstStyle>
          <a:p>
            <a:endParaRPr/>
          </a:p>
        </p:txBody>
      </p:sp>
      <p:sp>
        <p:nvSpPr>
          <p:cNvPr id="35" name="Google Shape;35;p22"/>
          <p:cNvSpPr txBox="1">
            <a:spLocks noGrp="1"/>
          </p:cNvSpPr>
          <p:nvPr>
            <p:ph type="body" idx="2"/>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36" name="Google Shape;36;p2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7" name="Google Shape;37;p2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8" name="Google Shape;38;p2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it-IT"/>
              <a:t>‹N›</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Immagine con didascalia" type="picTx">
  <p:cSld name="PICTURE_WITH_CAPTION_TEXT">
    <p:spTree>
      <p:nvGrpSpPr>
        <p:cNvPr id="1" name="Shape 39"/>
        <p:cNvGrpSpPr/>
        <p:nvPr/>
      </p:nvGrpSpPr>
      <p:grpSpPr>
        <a:xfrm>
          <a:off x="0" y="0"/>
          <a:ext cx="0" cy="0"/>
          <a:chOff x="0" y="0"/>
          <a:chExt cx="0" cy="0"/>
        </a:xfrm>
      </p:grpSpPr>
      <p:sp>
        <p:nvSpPr>
          <p:cNvPr id="40" name="Google Shape;40;p23"/>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1" name="Google Shape;41;p23"/>
          <p:cNvSpPr>
            <a:spLocks noGrp="1"/>
          </p:cNvSpPr>
          <p:nvPr>
            <p:ph type="pic" idx="2"/>
          </p:nvPr>
        </p:nvSpPr>
        <p:spPr>
          <a:xfrm>
            <a:off x="5183188" y="987425"/>
            <a:ext cx="6172200" cy="4873625"/>
          </a:xfrm>
          <a:prstGeom prst="rect">
            <a:avLst/>
          </a:prstGeom>
          <a:noFill/>
          <a:ln>
            <a:noFill/>
          </a:ln>
        </p:spPr>
      </p:sp>
      <p:sp>
        <p:nvSpPr>
          <p:cNvPr id="42" name="Google Shape;42;p23"/>
          <p:cNvSpPr txBox="1">
            <a:spLocks noGrp="1"/>
          </p:cNvSpPr>
          <p:nvPr>
            <p:ph type="body" idx="1"/>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43" name="Google Shape;43;p23"/>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4" name="Google Shape;44;p23"/>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5" name="Google Shape;45;p23"/>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it-IT"/>
              <a:t>‹N›</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Titolo e testo verticale" type="vertTx">
  <p:cSld name="VERTICAL_TEXT">
    <p:spTree>
      <p:nvGrpSpPr>
        <p:cNvPr id="1" name="Shape 46"/>
        <p:cNvGrpSpPr/>
        <p:nvPr/>
      </p:nvGrpSpPr>
      <p:grpSpPr>
        <a:xfrm>
          <a:off x="0" y="0"/>
          <a:ext cx="0" cy="0"/>
          <a:chOff x="0" y="0"/>
          <a:chExt cx="0" cy="0"/>
        </a:xfrm>
      </p:grpSpPr>
      <p:sp>
        <p:nvSpPr>
          <p:cNvPr id="47" name="Google Shape;47;p24"/>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8" name="Google Shape;48;p24"/>
          <p:cNvSpPr txBox="1">
            <a:spLocks noGrp="1"/>
          </p:cNvSpPr>
          <p:nvPr>
            <p:ph type="body" idx="1"/>
          </p:nvPr>
        </p:nvSpPr>
        <p:spPr>
          <a:xfrm rot="5400000">
            <a:off x="3920331" y="-1256506"/>
            <a:ext cx="4351338" cy="105156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9" name="Google Shape;49;p24"/>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0" name="Google Shape;50;p24"/>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1" name="Google Shape;51;p24"/>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it-IT"/>
              <a:t>‹N›</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1_Titolo e testo verticale" type="vertTitleAndTx">
  <p:cSld name="VERTICAL_TITLE_AND_VERTICAL_TEXT">
    <p:spTree>
      <p:nvGrpSpPr>
        <p:cNvPr id="1" name="Shape 52"/>
        <p:cNvGrpSpPr/>
        <p:nvPr/>
      </p:nvGrpSpPr>
      <p:grpSpPr>
        <a:xfrm>
          <a:off x="0" y="0"/>
          <a:ext cx="0" cy="0"/>
          <a:chOff x="0" y="0"/>
          <a:chExt cx="0" cy="0"/>
        </a:xfrm>
      </p:grpSpPr>
      <p:sp>
        <p:nvSpPr>
          <p:cNvPr id="53" name="Google Shape;53;p25"/>
          <p:cNvSpPr txBox="1">
            <a:spLocks noGrp="1"/>
          </p:cNvSpPr>
          <p:nvPr>
            <p:ph type="title"/>
          </p:nvPr>
        </p:nvSpPr>
        <p:spPr>
          <a:xfrm rot="5400000">
            <a:off x="7133431" y="1956594"/>
            <a:ext cx="5811838" cy="262890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4" name="Google Shape;54;p25"/>
          <p:cNvSpPr txBox="1">
            <a:spLocks noGrp="1"/>
          </p:cNvSpPr>
          <p:nvPr>
            <p:ph type="body" idx="1"/>
          </p:nvPr>
        </p:nvSpPr>
        <p:spPr>
          <a:xfrm rot="5400000">
            <a:off x="1799431" y="-596106"/>
            <a:ext cx="5811838" cy="77343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55" name="Google Shape;55;p2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6" name="Google Shape;56;p2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7" name="Google Shape;57;p2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it-IT"/>
              <a:t>‹N›</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Google Shape;6;p14"/>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7" name="Google Shape;7;p14"/>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8" name="Google Shape;8;p14"/>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9" name="Google Shape;9;p14"/>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marR="0" lvl="0" algn="ctr" rtl="0">
              <a:lnSpc>
                <a:spcPct val="100000"/>
              </a:lnSpc>
              <a:spcBef>
                <a:spcPts val="0"/>
              </a:spcBef>
              <a:spcAft>
                <a:spcPts val="0"/>
              </a:spcAft>
              <a:buClr>
                <a:srgbClr val="000000"/>
              </a:buClr>
              <a:buSzPts val="1400"/>
              <a:buFont typeface="Arial"/>
              <a:buNone/>
              <a:defRPr sz="1200"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10" name="Google Shape;10;p14"/>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it-IT"/>
              <a:t>‹N›</a:t>
            </a:fld>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61"/>
        <p:cNvGrpSpPr/>
        <p:nvPr/>
      </p:nvGrpSpPr>
      <p:grpSpPr>
        <a:xfrm>
          <a:off x="0" y="0"/>
          <a:ext cx="0" cy="0"/>
          <a:chOff x="0" y="0"/>
          <a:chExt cx="0" cy="0"/>
        </a:xfrm>
      </p:grpSpPr>
      <p:sp>
        <p:nvSpPr>
          <p:cNvPr id="62" name="Google Shape;62;p1"/>
          <p:cNvSpPr txBox="1">
            <a:spLocks noGrp="1"/>
          </p:cNvSpPr>
          <p:nvPr>
            <p:ph type="ctrTitle"/>
          </p:nvPr>
        </p:nvSpPr>
        <p:spPr>
          <a:xfrm>
            <a:off x="1524000" y="1122382"/>
            <a:ext cx="9144000" cy="4723613"/>
          </a:xfrm>
          <a:prstGeom prst="rect">
            <a:avLst/>
          </a:prstGeom>
          <a:noFill/>
          <a:ln>
            <a:noFill/>
          </a:ln>
        </p:spPr>
        <p:txBody>
          <a:bodyPr spcFirstLastPara="1" wrap="square" lIns="91425" tIns="45700" rIns="91425" bIns="45700" anchor="b" anchorCtr="0">
            <a:normAutofit/>
          </a:bodyPr>
          <a:lstStyle/>
          <a:p>
            <a:pPr marL="0" lvl="0" indent="0" algn="ctr" rtl="0">
              <a:lnSpc>
                <a:spcPct val="90000"/>
              </a:lnSpc>
              <a:spcBef>
                <a:spcPts val="0"/>
              </a:spcBef>
              <a:spcAft>
                <a:spcPts val="0"/>
              </a:spcAft>
              <a:buClr>
                <a:schemeClr val="dk1"/>
              </a:buClr>
              <a:buSzPts val="6667"/>
              <a:buFont typeface="Calibri"/>
              <a:buNone/>
            </a:pPr>
            <a:r>
              <a:rPr lang="it-IT"/>
              <a:t>VENICE BATTLE</a:t>
            </a:r>
            <a:br>
              <a:rPr lang="it-IT"/>
            </a:br>
            <a:r>
              <a:rPr lang="it-IT"/>
              <a:t>2025</a:t>
            </a:r>
            <a:br>
              <a:rPr lang="it-IT"/>
            </a:br>
            <a:r>
              <a:rPr lang="it-IT"/>
              <a:t/>
            </a:r>
            <a:br>
              <a:rPr lang="it-IT"/>
            </a:br>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17"/>
        <p:cNvGrpSpPr/>
        <p:nvPr/>
      </p:nvGrpSpPr>
      <p:grpSpPr>
        <a:xfrm>
          <a:off x="0" y="0"/>
          <a:ext cx="0" cy="0"/>
          <a:chOff x="0" y="0"/>
          <a:chExt cx="0" cy="0"/>
        </a:xfrm>
      </p:grpSpPr>
      <p:sp>
        <p:nvSpPr>
          <p:cNvPr id="118" name="Google Shape;118;g360d458c100_0_0"/>
          <p:cNvSpPr txBox="1">
            <a:spLocks noGrp="1"/>
          </p:cNvSpPr>
          <p:nvPr>
            <p:ph type="title"/>
          </p:nvPr>
        </p:nvSpPr>
        <p:spPr>
          <a:xfrm>
            <a:off x="838200" y="365125"/>
            <a:ext cx="10515600" cy="1060500"/>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2845"/>
              <a:buNone/>
            </a:pPr>
            <a:r>
              <a:rPr lang="it-IT"/>
              <a:t>STANDARD                    	</a:t>
            </a:r>
            <a:r>
              <a:rPr lang="it-IT" sz="3500"/>
              <a:t>		    </a:t>
            </a:r>
            <a:endParaRPr sz="3500"/>
          </a:p>
        </p:txBody>
      </p:sp>
      <p:sp>
        <p:nvSpPr>
          <p:cNvPr id="119" name="Google Shape;119;g360d458c100_0_0"/>
          <p:cNvSpPr txBox="1">
            <a:spLocks noGrp="1"/>
          </p:cNvSpPr>
          <p:nvPr>
            <p:ph type="body" idx="1"/>
          </p:nvPr>
        </p:nvSpPr>
        <p:spPr>
          <a:xfrm>
            <a:off x="838200" y="1425625"/>
            <a:ext cx="10515600" cy="4351200"/>
          </a:xfrm>
          <a:prstGeom prst="rect">
            <a:avLst/>
          </a:prstGeom>
          <a:noFill/>
          <a:ln>
            <a:noFill/>
          </a:ln>
        </p:spPr>
        <p:txBody>
          <a:bodyPr spcFirstLastPara="1" wrap="square" lIns="91425" tIns="45700" rIns="91425" bIns="45700" anchor="t" anchorCtr="0">
            <a:normAutofit/>
          </a:bodyPr>
          <a:lstStyle/>
          <a:p>
            <a:pPr marL="114300" lvl="0" indent="0" algn="l" rtl="0">
              <a:lnSpc>
                <a:spcPct val="90000"/>
              </a:lnSpc>
              <a:spcBef>
                <a:spcPts val="0"/>
              </a:spcBef>
              <a:spcAft>
                <a:spcPts val="0"/>
              </a:spcAft>
              <a:buSzPts val="1800"/>
              <a:buNone/>
            </a:pPr>
            <a:endParaRPr sz="2600" i="0" u="none" strike="noStrike">
              <a:solidFill>
                <a:srgbClr val="000000"/>
              </a:solidFill>
              <a:latin typeface="Calibri"/>
              <a:ea typeface="Calibri"/>
              <a:cs typeface="Calibri"/>
              <a:sym typeface="Calibri"/>
            </a:endParaRPr>
          </a:p>
          <a:p>
            <a:pPr marL="114300" lvl="0" indent="0" algn="l" rtl="0">
              <a:lnSpc>
                <a:spcPct val="90000"/>
              </a:lnSpc>
              <a:spcBef>
                <a:spcPts val="0"/>
              </a:spcBef>
              <a:spcAft>
                <a:spcPts val="0"/>
              </a:spcAft>
              <a:buSzPts val="1800"/>
              <a:buNone/>
            </a:pPr>
            <a:r>
              <a:rPr lang="it-IT" sz="2600" b="1">
                <a:solidFill>
                  <a:srgbClr val="000000"/>
                </a:solidFill>
                <a:latin typeface="Calibri"/>
                <a:ea typeface="Calibri"/>
                <a:cs typeface="Calibri"/>
                <a:sym typeface="Calibri"/>
              </a:rPr>
              <a:t>B</a:t>
            </a:r>
            <a:r>
              <a:rPr lang="it-IT" sz="2600" b="1">
                <a:solidFill>
                  <a:srgbClr val="000000"/>
                </a:solidFill>
              </a:rPr>
              <a:t>URPEE OVER THE BARBELL</a:t>
            </a:r>
            <a:endParaRPr sz="1800" b="1">
              <a:solidFill>
                <a:srgbClr val="000000"/>
              </a:solidFill>
            </a:endParaRPr>
          </a:p>
          <a:p>
            <a:pPr marL="114300" lvl="0" indent="0" algn="l" rtl="0">
              <a:spcBef>
                <a:spcPts val="1000"/>
              </a:spcBef>
              <a:spcAft>
                <a:spcPts val="0"/>
              </a:spcAft>
              <a:buClr>
                <a:schemeClr val="dk1"/>
              </a:buClr>
              <a:buSzPts val="1100"/>
              <a:buFont typeface="Arial"/>
              <a:buNone/>
            </a:pPr>
            <a:r>
              <a:rPr lang="it-IT" sz="1800"/>
              <a:t>L’atleta effettuerà un burpee portando petto e cosce a terra. Dopo essere risalito dalla bottom position del burpee dovrà saltare il bilanciere e terminare la rep dalla parte opposta a quella da cui è iniziato il movimento. Il salto può avvenire a piedi asincroni così come l’atterraggio. Ci dovrà però essere una fase aerea in cui tutti e due i piedi sono staccati da terra.  Durante il salto l’atleta non potrà toccare il bilanciere. Durante la bottom position del burpee la testa non potrà trovarsi sopra il bilanciere. L’Atleta potrà eseguire la ripetizione sia perpendicolarmente che parallelamente o diagonalmente al bilanciere. </a:t>
            </a:r>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66"/>
        <p:cNvGrpSpPr/>
        <p:nvPr/>
      </p:nvGrpSpPr>
      <p:grpSpPr>
        <a:xfrm>
          <a:off x="0" y="0"/>
          <a:ext cx="0" cy="0"/>
          <a:chOff x="0" y="0"/>
          <a:chExt cx="0" cy="0"/>
        </a:xfrm>
      </p:grpSpPr>
      <p:sp>
        <p:nvSpPr>
          <p:cNvPr id="67" name="Google Shape;67;p9"/>
          <p:cNvSpPr txBox="1">
            <a:spLocks noGrp="1"/>
          </p:cNvSpPr>
          <p:nvPr>
            <p:ph type="title"/>
          </p:nvPr>
        </p:nvSpPr>
        <p:spPr>
          <a:xfrm>
            <a:off x="838200" y="365126"/>
            <a:ext cx="10515600" cy="679904"/>
          </a:xfrm>
          <a:prstGeom prst="rect">
            <a:avLst/>
          </a:prstGeom>
          <a:noFill/>
          <a:ln>
            <a:noFill/>
          </a:ln>
        </p:spPr>
        <p:txBody>
          <a:bodyPr spcFirstLastPara="1" wrap="square" lIns="91425" tIns="45700" rIns="91425" bIns="45700" anchor="ctr" anchorCtr="0">
            <a:normAutofit fontScale="90000"/>
          </a:bodyPr>
          <a:lstStyle/>
          <a:p>
            <a:pPr marL="0" lvl="0" indent="0" algn="l" rtl="0">
              <a:lnSpc>
                <a:spcPct val="90000"/>
              </a:lnSpc>
              <a:spcBef>
                <a:spcPts val="0"/>
              </a:spcBef>
              <a:spcAft>
                <a:spcPts val="0"/>
              </a:spcAft>
              <a:buClr>
                <a:schemeClr val="dk1"/>
              </a:buClr>
              <a:buSzPct val="137171"/>
              <a:buFont typeface="Calibri"/>
              <a:buNone/>
            </a:pPr>
            <a:r>
              <a:rPr lang="it-IT" dirty="0"/>
              <a:t>WOD </a:t>
            </a:r>
            <a:r>
              <a:rPr lang="it-IT" dirty="0" smtClean="0"/>
              <a:t>1 – MARCO POLO     </a:t>
            </a:r>
            <a:r>
              <a:rPr lang="it-IT" dirty="0"/>
              <a:t>	     TIME CAP: 18 MIN</a:t>
            </a:r>
            <a:endParaRPr dirty="0"/>
          </a:p>
        </p:txBody>
      </p:sp>
      <p:sp>
        <p:nvSpPr>
          <p:cNvPr id="68" name="Google Shape;68;p9"/>
          <p:cNvSpPr txBox="1">
            <a:spLocks noGrp="1"/>
          </p:cNvSpPr>
          <p:nvPr>
            <p:ph type="body" idx="1"/>
          </p:nvPr>
        </p:nvSpPr>
        <p:spPr>
          <a:xfrm>
            <a:off x="832590" y="1045030"/>
            <a:ext cx="10515600" cy="5594309"/>
          </a:xfrm>
          <a:prstGeom prst="rect">
            <a:avLst/>
          </a:prstGeom>
          <a:noFill/>
          <a:ln>
            <a:noFill/>
          </a:ln>
        </p:spPr>
        <p:txBody>
          <a:bodyPr spcFirstLastPara="1" wrap="square" lIns="91425" tIns="45700" rIns="91425" bIns="45700" anchor="t" anchorCtr="0">
            <a:noAutofit/>
          </a:bodyPr>
          <a:lstStyle/>
          <a:p>
            <a:pPr marL="114300" lvl="0" indent="0" algn="l" rtl="0">
              <a:lnSpc>
                <a:spcPct val="90000"/>
              </a:lnSpc>
              <a:spcBef>
                <a:spcPts val="1000"/>
              </a:spcBef>
              <a:spcAft>
                <a:spcPts val="0"/>
              </a:spcAft>
              <a:buSzPts val="1800"/>
              <a:buNone/>
            </a:pPr>
            <a:endParaRPr sz="1200" dirty="0">
              <a:solidFill>
                <a:srgbClr val="222222"/>
              </a:solidFill>
              <a:latin typeface="Arial"/>
              <a:ea typeface="Arial"/>
              <a:cs typeface="Arial"/>
              <a:sym typeface="Arial"/>
            </a:endParaRPr>
          </a:p>
          <a:p>
            <a:pPr marL="114300" lvl="0" indent="0" algn="l" rtl="0">
              <a:lnSpc>
                <a:spcPct val="90000"/>
              </a:lnSpc>
              <a:spcBef>
                <a:spcPts val="1000"/>
              </a:spcBef>
              <a:spcAft>
                <a:spcPts val="0"/>
              </a:spcAft>
              <a:buSzPts val="1800"/>
              <a:buNone/>
            </a:pPr>
            <a:endParaRPr sz="1200" dirty="0">
              <a:solidFill>
                <a:srgbClr val="222222"/>
              </a:solidFill>
              <a:latin typeface="Arial"/>
              <a:ea typeface="Arial"/>
              <a:cs typeface="Arial"/>
              <a:sym typeface="Arial"/>
            </a:endParaRPr>
          </a:p>
          <a:p>
            <a:pPr marL="114300" lvl="0" indent="0" algn="l" rtl="0">
              <a:lnSpc>
                <a:spcPct val="90000"/>
              </a:lnSpc>
              <a:spcBef>
                <a:spcPts val="1000"/>
              </a:spcBef>
              <a:spcAft>
                <a:spcPts val="0"/>
              </a:spcAft>
              <a:buSzPts val="1800"/>
              <a:buNone/>
            </a:pPr>
            <a:r>
              <a:rPr lang="it-IT" sz="1200" dirty="0">
                <a:solidFill>
                  <a:srgbClr val="222222"/>
                </a:solidFill>
                <a:latin typeface="Arial"/>
                <a:ea typeface="Arial"/>
                <a:cs typeface="Arial"/>
                <a:sym typeface="Arial"/>
              </a:rPr>
              <a:t>2 ROUND FOR TIME</a:t>
            </a:r>
            <a:endParaRPr dirty="0"/>
          </a:p>
          <a:p>
            <a:pPr marL="114300" lvl="0" indent="0" algn="l" rtl="0">
              <a:lnSpc>
                <a:spcPct val="90000"/>
              </a:lnSpc>
              <a:spcBef>
                <a:spcPts val="1000"/>
              </a:spcBef>
              <a:spcAft>
                <a:spcPts val="0"/>
              </a:spcAft>
              <a:buSzPts val="1800"/>
              <a:buNone/>
            </a:pPr>
            <a:endParaRPr sz="1200" dirty="0">
              <a:solidFill>
                <a:srgbClr val="222222"/>
              </a:solidFill>
              <a:latin typeface="Arial"/>
              <a:ea typeface="Arial"/>
              <a:cs typeface="Arial"/>
              <a:sym typeface="Arial"/>
            </a:endParaRPr>
          </a:p>
          <a:p>
            <a:pPr marL="114300" lvl="0" indent="0" algn="l" rtl="0">
              <a:lnSpc>
                <a:spcPct val="90000"/>
              </a:lnSpc>
              <a:spcBef>
                <a:spcPts val="1000"/>
              </a:spcBef>
              <a:spcAft>
                <a:spcPts val="0"/>
              </a:spcAft>
              <a:buSzPts val="1800"/>
              <a:buNone/>
            </a:pPr>
            <a:r>
              <a:rPr lang="it-IT" sz="1200" dirty="0">
                <a:solidFill>
                  <a:srgbClr val="222222"/>
                </a:solidFill>
                <a:latin typeface="Arial"/>
                <a:ea typeface="Arial"/>
                <a:cs typeface="Arial"/>
                <a:sym typeface="Arial"/>
              </a:rPr>
              <a:t>50 BURPEE BOX JUMP OVER</a:t>
            </a:r>
            <a:endParaRPr dirty="0"/>
          </a:p>
          <a:p>
            <a:pPr marL="114300" lvl="0" indent="0" algn="l" rtl="0">
              <a:lnSpc>
                <a:spcPct val="90000"/>
              </a:lnSpc>
              <a:spcBef>
                <a:spcPts val="1000"/>
              </a:spcBef>
              <a:spcAft>
                <a:spcPts val="0"/>
              </a:spcAft>
              <a:buSzPts val="1800"/>
              <a:buNone/>
            </a:pPr>
            <a:r>
              <a:rPr lang="it-IT" sz="1200" dirty="0">
                <a:solidFill>
                  <a:srgbClr val="222222"/>
                </a:solidFill>
                <a:latin typeface="Arial"/>
                <a:ea typeface="Arial"/>
                <a:cs typeface="Arial"/>
                <a:sym typeface="Arial"/>
              </a:rPr>
              <a:t>10 SHUTTLE RUN ( 9 M. + 9 M)</a:t>
            </a:r>
            <a:endParaRPr dirty="0"/>
          </a:p>
          <a:p>
            <a:pPr marL="114300" lvl="0" indent="0" algn="l" rtl="0">
              <a:lnSpc>
                <a:spcPct val="90000"/>
              </a:lnSpc>
              <a:spcBef>
                <a:spcPts val="1000"/>
              </a:spcBef>
              <a:spcAft>
                <a:spcPts val="0"/>
              </a:spcAft>
              <a:buSzPts val="1800"/>
              <a:buNone/>
            </a:pPr>
            <a:r>
              <a:rPr lang="it-IT" sz="1200">
                <a:solidFill>
                  <a:srgbClr val="222222"/>
                </a:solidFill>
                <a:latin typeface="Arial"/>
                <a:ea typeface="Arial"/>
                <a:cs typeface="Arial"/>
                <a:sym typeface="Arial"/>
              </a:rPr>
              <a:t>150 DOUBLE UNDER</a:t>
            </a:r>
            <a:r>
              <a:rPr lang="it-IT" sz="1200"/>
              <a:t/>
            </a:r>
            <a:br>
              <a:rPr lang="it-IT" sz="1200"/>
            </a:br>
            <a:endParaRPr sz="1200" dirty="0"/>
          </a:p>
        </p:txBody>
      </p:sp>
      <p:sp>
        <p:nvSpPr>
          <p:cNvPr id="69" name="Google Shape;69;p9"/>
          <p:cNvSpPr/>
          <p:nvPr/>
        </p:nvSpPr>
        <p:spPr>
          <a:xfrm>
            <a:off x="8756707" y="5546904"/>
            <a:ext cx="2366100" cy="720900"/>
          </a:xfrm>
          <a:prstGeom prst="rect">
            <a:avLst/>
          </a:prstGeom>
          <a:solidFill>
            <a:schemeClr val="accent1"/>
          </a:solidFill>
          <a:ln w="25400" cap="flat" cmpd="sng">
            <a:solidFill>
              <a:srgbClr val="31538F"/>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r>
              <a:rPr lang="it-IT" sz="1400" b="0" i="0" u="none" strike="noStrike" cap="none">
                <a:solidFill>
                  <a:schemeClr val="lt1"/>
                </a:solidFill>
                <a:latin typeface="Arial"/>
                <a:ea typeface="Arial"/>
                <a:cs typeface="Arial"/>
                <a:sym typeface="Arial"/>
              </a:rPr>
              <a:t>SCORE IS:</a:t>
            </a:r>
            <a:endParaRPr sz="1400" b="0" i="0" u="none" strike="noStrike" cap="none">
              <a:solidFill>
                <a:srgbClr val="000000"/>
              </a:solidFill>
              <a:latin typeface="Arial"/>
              <a:ea typeface="Arial"/>
              <a:cs typeface="Arial"/>
              <a:sym typeface="Arial"/>
            </a:endParaRPr>
          </a:p>
          <a:p>
            <a:pPr marL="0" marR="0" lvl="0" indent="0" algn="ctr" rtl="0">
              <a:lnSpc>
                <a:spcPct val="100000"/>
              </a:lnSpc>
              <a:spcBef>
                <a:spcPts val="0"/>
              </a:spcBef>
              <a:spcAft>
                <a:spcPts val="0"/>
              </a:spcAft>
              <a:buClr>
                <a:srgbClr val="000000"/>
              </a:buClr>
              <a:buSzPts val="1400"/>
              <a:buFont typeface="Arial"/>
              <a:buNone/>
            </a:pPr>
            <a:r>
              <a:rPr lang="it-IT" sz="1400" b="1" i="0" u="none" strike="noStrike" cap="none">
                <a:solidFill>
                  <a:schemeClr val="lt1"/>
                </a:solidFill>
                <a:latin typeface="Arial"/>
                <a:ea typeface="Arial"/>
                <a:cs typeface="Arial"/>
                <a:sym typeface="Arial"/>
              </a:rPr>
              <a:t>TIME</a:t>
            </a:r>
            <a:endParaRPr sz="1400" b="0" i="0" u="none" strike="noStrike" cap="none">
              <a:solidFill>
                <a:srgbClr val="000000"/>
              </a:solidFill>
              <a:latin typeface="Arial"/>
              <a:ea typeface="Arial"/>
              <a:cs typeface="Arial"/>
              <a:sym typeface="Aria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73"/>
        <p:cNvGrpSpPr/>
        <p:nvPr/>
      </p:nvGrpSpPr>
      <p:grpSpPr>
        <a:xfrm>
          <a:off x="0" y="0"/>
          <a:ext cx="0" cy="0"/>
          <a:chOff x="0" y="0"/>
          <a:chExt cx="0" cy="0"/>
        </a:xfrm>
      </p:grpSpPr>
      <p:sp>
        <p:nvSpPr>
          <p:cNvPr id="74" name="Google Shape;74;p3"/>
          <p:cNvSpPr txBox="1">
            <a:spLocks noGrp="1"/>
          </p:cNvSpPr>
          <p:nvPr>
            <p:ph type="title"/>
          </p:nvPr>
        </p:nvSpPr>
        <p:spPr>
          <a:xfrm>
            <a:off x="838200" y="365126"/>
            <a:ext cx="10515600" cy="679904"/>
          </a:xfrm>
          <a:prstGeom prst="rect">
            <a:avLst/>
          </a:prstGeom>
          <a:noFill/>
          <a:ln>
            <a:noFill/>
          </a:ln>
        </p:spPr>
        <p:txBody>
          <a:bodyPr spcFirstLastPara="1" wrap="square" lIns="91425" tIns="45700" rIns="91425" bIns="45700" anchor="ctr" anchorCtr="0">
            <a:normAutofit fontScale="90000"/>
          </a:bodyPr>
          <a:lstStyle/>
          <a:p>
            <a:pPr marL="0" lvl="0" indent="0" algn="l" rtl="0">
              <a:lnSpc>
                <a:spcPct val="90000"/>
              </a:lnSpc>
              <a:spcBef>
                <a:spcPts val="0"/>
              </a:spcBef>
              <a:spcAft>
                <a:spcPts val="0"/>
              </a:spcAft>
              <a:buClr>
                <a:schemeClr val="dk1"/>
              </a:buClr>
              <a:buSzPct val="137171"/>
              <a:buFont typeface="Calibri"/>
              <a:buNone/>
            </a:pPr>
            <a:r>
              <a:rPr lang="it-IT"/>
              <a:t>WOD 1	BEGINNER 		    	     TIME CAP: 18 M</a:t>
            </a:r>
            <a:endParaRPr/>
          </a:p>
        </p:txBody>
      </p:sp>
      <p:sp>
        <p:nvSpPr>
          <p:cNvPr id="75" name="Google Shape;75;p3"/>
          <p:cNvSpPr txBox="1">
            <a:spLocks noGrp="1"/>
          </p:cNvSpPr>
          <p:nvPr>
            <p:ph type="body" idx="1"/>
          </p:nvPr>
        </p:nvSpPr>
        <p:spPr>
          <a:xfrm>
            <a:off x="832590" y="1045030"/>
            <a:ext cx="10515600" cy="5594309"/>
          </a:xfrm>
          <a:prstGeom prst="rect">
            <a:avLst/>
          </a:prstGeom>
          <a:noFill/>
          <a:ln>
            <a:noFill/>
          </a:ln>
        </p:spPr>
        <p:txBody>
          <a:bodyPr spcFirstLastPara="1" wrap="square" lIns="91425" tIns="45700" rIns="91425" bIns="45700" anchor="t" anchorCtr="0">
            <a:noAutofit/>
          </a:bodyPr>
          <a:lstStyle/>
          <a:p>
            <a:pPr marL="114300" lvl="0" indent="0" algn="l" rtl="0">
              <a:lnSpc>
                <a:spcPct val="90000"/>
              </a:lnSpc>
              <a:spcBef>
                <a:spcPts val="1000"/>
              </a:spcBef>
              <a:spcAft>
                <a:spcPts val="0"/>
              </a:spcAft>
              <a:buSzPts val="1800"/>
              <a:buNone/>
            </a:pPr>
            <a:endParaRPr sz="1200">
              <a:solidFill>
                <a:srgbClr val="222222"/>
              </a:solidFill>
              <a:latin typeface="Arial"/>
              <a:ea typeface="Arial"/>
              <a:cs typeface="Arial"/>
              <a:sym typeface="Arial"/>
            </a:endParaRPr>
          </a:p>
          <a:p>
            <a:pPr marL="114300" lvl="0" indent="0" algn="l" rtl="0">
              <a:lnSpc>
                <a:spcPct val="90000"/>
              </a:lnSpc>
              <a:spcBef>
                <a:spcPts val="1000"/>
              </a:spcBef>
              <a:spcAft>
                <a:spcPts val="0"/>
              </a:spcAft>
              <a:buSzPts val="1800"/>
              <a:buNone/>
            </a:pPr>
            <a:endParaRPr sz="1200">
              <a:solidFill>
                <a:srgbClr val="222222"/>
              </a:solidFill>
              <a:latin typeface="Arial"/>
              <a:ea typeface="Arial"/>
              <a:cs typeface="Arial"/>
              <a:sym typeface="Arial"/>
            </a:endParaRPr>
          </a:p>
          <a:p>
            <a:pPr marL="114300" lvl="0" indent="0" algn="l" rtl="0">
              <a:lnSpc>
                <a:spcPct val="90000"/>
              </a:lnSpc>
              <a:spcBef>
                <a:spcPts val="1000"/>
              </a:spcBef>
              <a:spcAft>
                <a:spcPts val="0"/>
              </a:spcAft>
              <a:buSzPts val="1800"/>
              <a:buNone/>
            </a:pPr>
            <a:r>
              <a:rPr lang="it-IT" sz="1200">
                <a:solidFill>
                  <a:srgbClr val="222222"/>
                </a:solidFill>
                <a:latin typeface="Arial"/>
                <a:ea typeface="Arial"/>
                <a:cs typeface="Arial"/>
                <a:sym typeface="Arial"/>
              </a:rPr>
              <a:t>2 ROUND FOR TIME</a:t>
            </a:r>
            <a:endParaRPr/>
          </a:p>
          <a:p>
            <a:pPr marL="114300" lvl="0" indent="0" algn="l" rtl="0">
              <a:lnSpc>
                <a:spcPct val="90000"/>
              </a:lnSpc>
              <a:spcBef>
                <a:spcPts val="1000"/>
              </a:spcBef>
              <a:spcAft>
                <a:spcPts val="0"/>
              </a:spcAft>
              <a:buSzPts val="1800"/>
              <a:buNone/>
            </a:pPr>
            <a:endParaRPr sz="1200">
              <a:solidFill>
                <a:srgbClr val="222222"/>
              </a:solidFill>
              <a:latin typeface="Arial"/>
              <a:ea typeface="Arial"/>
              <a:cs typeface="Arial"/>
              <a:sym typeface="Arial"/>
            </a:endParaRPr>
          </a:p>
          <a:p>
            <a:pPr marL="114300" lvl="0" indent="0" algn="l" rtl="0">
              <a:lnSpc>
                <a:spcPct val="90000"/>
              </a:lnSpc>
              <a:spcBef>
                <a:spcPts val="1000"/>
              </a:spcBef>
              <a:spcAft>
                <a:spcPts val="0"/>
              </a:spcAft>
              <a:buSzPts val="1800"/>
              <a:buNone/>
            </a:pPr>
            <a:r>
              <a:rPr lang="it-IT" sz="1200">
                <a:solidFill>
                  <a:srgbClr val="222222"/>
                </a:solidFill>
                <a:latin typeface="Arial"/>
                <a:ea typeface="Arial"/>
                <a:cs typeface="Arial"/>
                <a:sym typeface="Arial"/>
              </a:rPr>
              <a:t>50 BOX JUMP OVER (step down mandatory)</a:t>
            </a:r>
            <a:endParaRPr/>
          </a:p>
          <a:p>
            <a:pPr marL="114300" lvl="0" indent="0" algn="l" rtl="0">
              <a:lnSpc>
                <a:spcPct val="90000"/>
              </a:lnSpc>
              <a:spcBef>
                <a:spcPts val="1000"/>
              </a:spcBef>
              <a:spcAft>
                <a:spcPts val="0"/>
              </a:spcAft>
              <a:buSzPts val="1800"/>
              <a:buNone/>
            </a:pPr>
            <a:r>
              <a:rPr lang="it-IT" sz="1200">
                <a:solidFill>
                  <a:srgbClr val="222222"/>
                </a:solidFill>
                <a:latin typeface="Arial"/>
                <a:ea typeface="Arial"/>
                <a:cs typeface="Arial"/>
                <a:sym typeface="Arial"/>
              </a:rPr>
              <a:t>50 BURPEE OVER THE BAR</a:t>
            </a:r>
            <a:endParaRPr/>
          </a:p>
          <a:p>
            <a:pPr marL="114300" lvl="0" indent="0" algn="l" rtl="0">
              <a:lnSpc>
                <a:spcPct val="90000"/>
              </a:lnSpc>
              <a:spcBef>
                <a:spcPts val="1000"/>
              </a:spcBef>
              <a:spcAft>
                <a:spcPts val="0"/>
              </a:spcAft>
              <a:buSzPts val="1800"/>
              <a:buNone/>
            </a:pPr>
            <a:r>
              <a:rPr lang="it-IT" sz="1200">
                <a:solidFill>
                  <a:srgbClr val="222222"/>
                </a:solidFill>
                <a:latin typeface="Arial"/>
                <a:ea typeface="Arial"/>
                <a:cs typeface="Arial"/>
                <a:sym typeface="Arial"/>
              </a:rPr>
              <a:t>10 SHUTTLE RUN ( 9 M. + 9 M)</a:t>
            </a:r>
            <a:endParaRPr/>
          </a:p>
          <a:p>
            <a:pPr marL="114300" lvl="0" indent="0" algn="l" rtl="0">
              <a:lnSpc>
                <a:spcPct val="90000"/>
              </a:lnSpc>
              <a:spcBef>
                <a:spcPts val="1000"/>
              </a:spcBef>
              <a:spcAft>
                <a:spcPts val="0"/>
              </a:spcAft>
              <a:buSzPts val="1800"/>
              <a:buNone/>
            </a:pPr>
            <a:r>
              <a:rPr lang="it-IT" sz="1200">
                <a:solidFill>
                  <a:srgbClr val="222222"/>
                </a:solidFill>
                <a:latin typeface="Arial"/>
                <a:ea typeface="Arial"/>
                <a:cs typeface="Arial"/>
                <a:sym typeface="Arial"/>
              </a:rPr>
              <a:t>RUN TO THE FINISH LINE</a:t>
            </a:r>
            <a:r>
              <a:rPr lang="it-IT" sz="1200"/>
              <a:t/>
            </a:r>
            <a:br>
              <a:rPr lang="it-IT" sz="1200"/>
            </a:br>
            <a:endParaRPr sz="1200"/>
          </a:p>
        </p:txBody>
      </p:sp>
      <p:sp>
        <p:nvSpPr>
          <p:cNvPr id="76" name="Google Shape;76;p3"/>
          <p:cNvSpPr/>
          <p:nvPr/>
        </p:nvSpPr>
        <p:spPr>
          <a:xfrm>
            <a:off x="8756707" y="5546904"/>
            <a:ext cx="2366100" cy="720900"/>
          </a:xfrm>
          <a:prstGeom prst="rect">
            <a:avLst/>
          </a:prstGeom>
          <a:solidFill>
            <a:schemeClr val="accent1"/>
          </a:solidFill>
          <a:ln w="25400" cap="flat" cmpd="sng">
            <a:solidFill>
              <a:srgbClr val="31538F"/>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r>
              <a:rPr lang="it-IT" sz="1400" b="0" i="0" u="none" strike="noStrike" cap="none">
                <a:solidFill>
                  <a:schemeClr val="lt1"/>
                </a:solidFill>
                <a:latin typeface="Arial"/>
                <a:ea typeface="Arial"/>
                <a:cs typeface="Arial"/>
                <a:sym typeface="Arial"/>
              </a:rPr>
              <a:t>SCORE IS:</a:t>
            </a:r>
            <a:endParaRPr sz="1400" b="0" i="0" u="none" strike="noStrike" cap="none">
              <a:solidFill>
                <a:srgbClr val="000000"/>
              </a:solidFill>
              <a:latin typeface="Arial"/>
              <a:ea typeface="Arial"/>
              <a:cs typeface="Arial"/>
              <a:sym typeface="Arial"/>
            </a:endParaRPr>
          </a:p>
          <a:p>
            <a:pPr marL="0" marR="0" lvl="0" indent="0" algn="ctr" rtl="0">
              <a:lnSpc>
                <a:spcPct val="100000"/>
              </a:lnSpc>
              <a:spcBef>
                <a:spcPts val="0"/>
              </a:spcBef>
              <a:spcAft>
                <a:spcPts val="0"/>
              </a:spcAft>
              <a:buClr>
                <a:srgbClr val="000000"/>
              </a:buClr>
              <a:buSzPts val="1400"/>
              <a:buFont typeface="Arial"/>
              <a:buNone/>
            </a:pPr>
            <a:r>
              <a:rPr lang="it-IT" sz="1400" b="1" i="0" u="none" strike="noStrike" cap="none">
                <a:solidFill>
                  <a:schemeClr val="lt1"/>
                </a:solidFill>
                <a:latin typeface="Arial"/>
                <a:ea typeface="Arial"/>
                <a:cs typeface="Arial"/>
                <a:sym typeface="Arial"/>
              </a:rPr>
              <a:t>TIME</a:t>
            </a:r>
            <a:endParaRPr sz="1400" b="0" i="0" u="none" strike="noStrike" cap="none">
              <a:solidFill>
                <a:srgbClr val="000000"/>
              </a:solidFill>
              <a:latin typeface="Arial"/>
              <a:ea typeface="Arial"/>
              <a:cs typeface="Arial"/>
              <a:sym typeface="Aria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80"/>
        <p:cNvGrpSpPr/>
        <p:nvPr/>
      </p:nvGrpSpPr>
      <p:grpSpPr>
        <a:xfrm>
          <a:off x="0" y="0"/>
          <a:ext cx="0" cy="0"/>
          <a:chOff x="0" y="0"/>
          <a:chExt cx="0" cy="0"/>
        </a:xfrm>
      </p:grpSpPr>
      <p:sp>
        <p:nvSpPr>
          <p:cNvPr id="81" name="Google Shape;81;p4"/>
          <p:cNvSpPr txBox="1">
            <a:spLocks noGrp="1"/>
          </p:cNvSpPr>
          <p:nvPr>
            <p:ph type="title"/>
          </p:nvPr>
        </p:nvSpPr>
        <p:spPr>
          <a:xfrm>
            <a:off x="838200" y="365125"/>
            <a:ext cx="10515600" cy="661471"/>
          </a:xfrm>
          <a:prstGeom prst="rect">
            <a:avLst/>
          </a:prstGeom>
          <a:noFill/>
          <a:ln>
            <a:noFill/>
          </a:ln>
        </p:spPr>
        <p:txBody>
          <a:bodyPr spcFirstLastPara="1" wrap="square" lIns="91425" tIns="45700" rIns="91425" bIns="45700" anchor="ctr" anchorCtr="0">
            <a:normAutofit fontScale="90000"/>
          </a:bodyPr>
          <a:lstStyle/>
          <a:p>
            <a:pPr marL="0" lvl="0" indent="0" algn="l" rtl="0">
              <a:lnSpc>
                <a:spcPct val="90000"/>
              </a:lnSpc>
              <a:spcBef>
                <a:spcPts val="0"/>
              </a:spcBef>
              <a:spcAft>
                <a:spcPts val="0"/>
              </a:spcAft>
              <a:buClr>
                <a:schemeClr val="dk1"/>
              </a:buClr>
              <a:buSzPct val="45454"/>
              <a:buNone/>
            </a:pPr>
            <a:r>
              <a:rPr lang="it-IT"/>
              <a:t>WEIGHT AND VARIATIONS                      M/F</a:t>
            </a:r>
            <a:endParaRPr/>
          </a:p>
        </p:txBody>
      </p:sp>
      <p:sp>
        <p:nvSpPr>
          <p:cNvPr id="82" name="Google Shape;82;p4"/>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p>
            <a:pPr marL="114300" lvl="0" indent="0" algn="l" rtl="0">
              <a:lnSpc>
                <a:spcPct val="90000"/>
              </a:lnSpc>
              <a:spcBef>
                <a:spcPts val="1000"/>
              </a:spcBef>
              <a:spcAft>
                <a:spcPts val="0"/>
              </a:spcAft>
              <a:buSzPts val="1800"/>
              <a:buNone/>
            </a:pPr>
            <a:endParaRPr/>
          </a:p>
          <a:p>
            <a:pPr marL="114300" lvl="0" indent="0" algn="l" rtl="0">
              <a:lnSpc>
                <a:spcPct val="90000"/>
              </a:lnSpc>
              <a:spcBef>
                <a:spcPts val="1000"/>
              </a:spcBef>
              <a:spcAft>
                <a:spcPts val="0"/>
              </a:spcAft>
              <a:buSzPts val="1800"/>
              <a:buNone/>
            </a:pPr>
            <a:endParaRPr/>
          </a:p>
        </p:txBody>
      </p:sp>
      <p:graphicFrame>
        <p:nvGraphicFramePr>
          <p:cNvPr id="83" name="Google Shape;83;p4"/>
          <p:cNvGraphicFramePr/>
          <p:nvPr/>
        </p:nvGraphicFramePr>
        <p:xfrm>
          <a:off x="997253" y="1338687"/>
          <a:ext cx="3000000" cy="3000000"/>
        </p:xfrm>
        <a:graphic>
          <a:graphicData uri="http://schemas.openxmlformats.org/drawingml/2006/table">
            <a:tbl>
              <a:tblPr firstRow="1" bandRow="1">
                <a:noFill/>
                <a:tableStyleId>{C14E81FA-D9CC-4C9F-A08E-9E0D4ED62F9F}</a:tableStyleId>
              </a:tblPr>
              <a:tblGrid>
                <a:gridCol w="2484175">
                  <a:extLst>
                    <a:ext uri="{9D8B030D-6E8A-4147-A177-3AD203B41FA5}">
                      <a16:colId xmlns:a16="http://schemas.microsoft.com/office/drawing/2014/main" val="20000"/>
                    </a:ext>
                  </a:extLst>
                </a:gridCol>
                <a:gridCol w="2484175">
                  <a:extLst>
                    <a:ext uri="{9D8B030D-6E8A-4147-A177-3AD203B41FA5}">
                      <a16:colId xmlns:a16="http://schemas.microsoft.com/office/drawing/2014/main" val="20001"/>
                    </a:ext>
                  </a:extLst>
                </a:gridCol>
                <a:gridCol w="2484175">
                  <a:extLst>
                    <a:ext uri="{9D8B030D-6E8A-4147-A177-3AD203B41FA5}">
                      <a16:colId xmlns:a16="http://schemas.microsoft.com/office/drawing/2014/main" val="20002"/>
                    </a:ext>
                  </a:extLst>
                </a:gridCol>
                <a:gridCol w="2484175">
                  <a:extLst>
                    <a:ext uri="{9D8B030D-6E8A-4147-A177-3AD203B41FA5}">
                      <a16:colId xmlns:a16="http://schemas.microsoft.com/office/drawing/2014/main" val="20003"/>
                    </a:ext>
                  </a:extLst>
                </a:gridCol>
              </a:tblGrid>
              <a:tr h="683550">
                <a:tc>
                  <a:txBody>
                    <a:bodyPr/>
                    <a:lstStyle/>
                    <a:p>
                      <a:pPr marL="0" marR="0" lvl="0" indent="0" algn="ctr" rtl="0">
                        <a:lnSpc>
                          <a:spcPct val="100000"/>
                        </a:lnSpc>
                        <a:spcBef>
                          <a:spcPts val="0"/>
                        </a:spcBef>
                        <a:spcAft>
                          <a:spcPts val="0"/>
                        </a:spcAft>
                        <a:buNone/>
                      </a:pPr>
                      <a:r>
                        <a:rPr lang="it-IT" sz="1400" u="none" strike="noStrike" cap="none"/>
                        <a:t>DIVISION</a:t>
                      </a:r>
                      <a:endParaRPr/>
                    </a:p>
                  </a:txBody>
                  <a:tcPr marL="91450" marR="91450" marT="45725" marB="45725"/>
                </a:tc>
                <a:tc>
                  <a:txBody>
                    <a:bodyPr/>
                    <a:lstStyle/>
                    <a:p>
                      <a:pPr marL="0" marR="0" lvl="0" indent="0" algn="ctr" rtl="0">
                        <a:lnSpc>
                          <a:spcPct val="100000"/>
                        </a:lnSpc>
                        <a:spcBef>
                          <a:spcPts val="0"/>
                        </a:spcBef>
                        <a:spcAft>
                          <a:spcPts val="0"/>
                        </a:spcAft>
                        <a:buNone/>
                      </a:pPr>
                      <a:r>
                        <a:rPr lang="it-IT" sz="1400" u="none" strike="noStrike" cap="none"/>
                        <a:t>BURPEE BOX JUMP OVER</a:t>
                      </a:r>
                      <a:endParaRPr/>
                    </a:p>
                  </a:txBody>
                  <a:tcPr marL="91450" marR="91450" marT="45725" marB="45725"/>
                </a:tc>
                <a:tc>
                  <a:txBody>
                    <a:bodyPr/>
                    <a:lstStyle/>
                    <a:p>
                      <a:pPr marL="0" marR="0" lvl="0" indent="0" algn="ctr" rtl="0">
                        <a:lnSpc>
                          <a:spcPct val="100000"/>
                        </a:lnSpc>
                        <a:spcBef>
                          <a:spcPts val="0"/>
                        </a:spcBef>
                        <a:spcAft>
                          <a:spcPts val="0"/>
                        </a:spcAft>
                        <a:buNone/>
                      </a:pPr>
                      <a:r>
                        <a:rPr lang="it-IT" sz="1400" u="none" strike="noStrike" cap="none"/>
                        <a:t>SHUTTLE RUN</a:t>
                      </a:r>
                      <a:endParaRPr/>
                    </a:p>
                  </a:txBody>
                  <a:tcPr marL="91450" marR="91450" marT="45725" marB="45725"/>
                </a:tc>
                <a:tc>
                  <a:txBody>
                    <a:bodyPr/>
                    <a:lstStyle/>
                    <a:p>
                      <a:pPr marL="0" marR="0" lvl="0" indent="0" algn="ctr" rtl="0">
                        <a:lnSpc>
                          <a:spcPct val="100000"/>
                        </a:lnSpc>
                        <a:spcBef>
                          <a:spcPts val="0"/>
                        </a:spcBef>
                        <a:spcAft>
                          <a:spcPts val="0"/>
                        </a:spcAft>
                        <a:buNone/>
                      </a:pPr>
                      <a:r>
                        <a:rPr lang="it-IT" sz="1400" u="none" strike="noStrike" cap="none"/>
                        <a:t>DOUBLE UNDER</a:t>
                      </a:r>
                      <a:endParaRPr/>
                    </a:p>
                  </a:txBody>
                  <a:tcPr marL="91450" marR="91450" marT="45725" marB="45725"/>
                </a:tc>
                <a:extLst>
                  <a:ext uri="{0D108BD9-81ED-4DB2-BD59-A6C34878D82A}">
                    <a16:rowId xmlns:a16="http://schemas.microsoft.com/office/drawing/2014/main" val="10000"/>
                  </a:ext>
                </a:extLst>
              </a:tr>
              <a:tr h="683550">
                <a:tc>
                  <a:txBody>
                    <a:bodyPr/>
                    <a:lstStyle/>
                    <a:p>
                      <a:pPr marL="0" marR="0" lvl="0" indent="0" algn="ctr" rtl="0">
                        <a:lnSpc>
                          <a:spcPct val="100000"/>
                        </a:lnSpc>
                        <a:spcBef>
                          <a:spcPts val="0"/>
                        </a:spcBef>
                        <a:spcAft>
                          <a:spcPts val="0"/>
                        </a:spcAft>
                        <a:buNone/>
                      </a:pPr>
                      <a:r>
                        <a:rPr lang="it-IT" sz="1400" u="none" strike="noStrike" cap="none"/>
                        <a:t>ELITE</a:t>
                      </a:r>
                      <a:endParaRPr/>
                    </a:p>
                  </a:txBody>
                  <a:tcPr marL="91450" marR="91450" marT="45725" marB="45725"/>
                </a:tc>
                <a:tc>
                  <a:txBody>
                    <a:bodyPr/>
                    <a:lstStyle/>
                    <a:p>
                      <a:pPr marL="0" marR="0" lvl="0" indent="0" algn="ctr" rtl="0">
                        <a:lnSpc>
                          <a:spcPct val="100000"/>
                        </a:lnSpc>
                        <a:spcBef>
                          <a:spcPts val="0"/>
                        </a:spcBef>
                        <a:spcAft>
                          <a:spcPts val="0"/>
                        </a:spcAft>
                        <a:buNone/>
                      </a:pPr>
                      <a:r>
                        <a:rPr lang="it-IT" sz="1400" u="none" strike="noStrike" cap="none"/>
                        <a:t>50</a:t>
                      </a:r>
                      <a:endParaRPr sz="1400" u="none" strike="noStrike" cap="none"/>
                    </a:p>
                  </a:txBody>
                  <a:tcPr marL="91450" marR="91450" marT="45725" marB="45725"/>
                </a:tc>
                <a:tc>
                  <a:txBody>
                    <a:bodyPr/>
                    <a:lstStyle/>
                    <a:p>
                      <a:pPr marL="0" marR="0" lvl="0" indent="0" algn="ctr" rtl="0">
                        <a:lnSpc>
                          <a:spcPct val="100000"/>
                        </a:lnSpc>
                        <a:spcBef>
                          <a:spcPts val="0"/>
                        </a:spcBef>
                        <a:spcAft>
                          <a:spcPts val="0"/>
                        </a:spcAft>
                        <a:buNone/>
                      </a:pPr>
                      <a:r>
                        <a:rPr lang="it-IT" sz="1400" u="none" strike="noStrike" cap="none"/>
                        <a:t>10</a:t>
                      </a:r>
                      <a:endParaRPr/>
                    </a:p>
                  </a:txBody>
                  <a:tcPr marL="91450" marR="91450" marT="45725" marB="45725"/>
                </a:tc>
                <a:tc>
                  <a:txBody>
                    <a:bodyPr/>
                    <a:lstStyle/>
                    <a:p>
                      <a:pPr marL="0" marR="0" lvl="0" indent="0" algn="ctr" rtl="0">
                        <a:lnSpc>
                          <a:spcPct val="100000"/>
                        </a:lnSpc>
                        <a:spcBef>
                          <a:spcPts val="0"/>
                        </a:spcBef>
                        <a:spcAft>
                          <a:spcPts val="0"/>
                        </a:spcAft>
                        <a:buNone/>
                      </a:pPr>
                      <a:r>
                        <a:rPr lang="it-IT" sz="1400" u="none" strike="noStrike" cap="none"/>
                        <a:t>150</a:t>
                      </a:r>
                      <a:endParaRPr/>
                    </a:p>
                  </a:txBody>
                  <a:tcPr marL="91450" marR="91450" marT="45725" marB="45725"/>
                </a:tc>
                <a:extLst>
                  <a:ext uri="{0D108BD9-81ED-4DB2-BD59-A6C34878D82A}">
                    <a16:rowId xmlns:a16="http://schemas.microsoft.com/office/drawing/2014/main" val="10001"/>
                  </a:ext>
                </a:extLst>
              </a:tr>
              <a:tr h="683550">
                <a:tc>
                  <a:txBody>
                    <a:bodyPr/>
                    <a:lstStyle/>
                    <a:p>
                      <a:pPr marL="0" marR="0" lvl="0" indent="0" algn="ctr" rtl="0">
                        <a:lnSpc>
                          <a:spcPct val="100000"/>
                        </a:lnSpc>
                        <a:spcBef>
                          <a:spcPts val="0"/>
                        </a:spcBef>
                        <a:spcAft>
                          <a:spcPts val="0"/>
                        </a:spcAft>
                        <a:buNone/>
                      </a:pPr>
                      <a:r>
                        <a:rPr lang="it-IT" sz="1400" u="none" strike="noStrike" cap="none"/>
                        <a:t>REGULAR</a:t>
                      </a:r>
                      <a:endParaRPr/>
                    </a:p>
                  </a:txBody>
                  <a:tcPr marL="91450" marR="91450" marT="45725" marB="45725"/>
                </a:tc>
                <a:tc>
                  <a:txBody>
                    <a:bodyPr/>
                    <a:lstStyle/>
                    <a:p>
                      <a:pPr marL="0" marR="0" lvl="0" indent="0" algn="ctr" rtl="0">
                        <a:lnSpc>
                          <a:spcPct val="100000"/>
                        </a:lnSpc>
                        <a:spcBef>
                          <a:spcPts val="0"/>
                        </a:spcBef>
                        <a:spcAft>
                          <a:spcPts val="0"/>
                        </a:spcAft>
                        <a:buClr>
                          <a:srgbClr val="000000"/>
                        </a:buClr>
                        <a:buSzPts val="1400"/>
                        <a:buFont typeface="Arial"/>
                        <a:buNone/>
                      </a:pPr>
                      <a:r>
                        <a:rPr lang="it-IT" sz="1400" b="0" i="0" u="none" strike="noStrike" cap="none">
                          <a:solidFill>
                            <a:srgbClr val="000000"/>
                          </a:solidFill>
                          <a:latin typeface="Arial"/>
                          <a:ea typeface="Arial"/>
                          <a:cs typeface="Arial"/>
                          <a:sym typeface="Arial"/>
                        </a:rPr>
                        <a:t>✔︎</a:t>
                      </a:r>
                      <a:endParaRPr sz="1400" b="0" i="0" u="none" strike="noStrike" cap="none">
                        <a:solidFill>
                          <a:srgbClr val="000000"/>
                        </a:solidFill>
                        <a:latin typeface="Arial"/>
                        <a:ea typeface="Arial"/>
                        <a:cs typeface="Arial"/>
                        <a:sym typeface="Arial"/>
                      </a:endParaRPr>
                    </a:p>
                  </a:txBody>
                  <a:tcPr marL="91450" marR="91450" marT="45725" marB="45725"/>
                </a:tc>
                <a:tc>
                  <a:txBody>
                    <a:bodyPr/>
                    <a:lstStyle/>
                    <a:p>
                      <a:pPr marL="0" marR="0" lvl="0" indent="0" algn="ctr" rtl="0">
                        <a:lnSpc>
                          <a:spcPct val="100000"/>
                        </a:lnSpc>
                        <a:spcBef>
                          <a:spcPts val="0"/>
                        </a:spcBef>
                        <a:spcAft>
                          <a:spcPts val="0"/>
                        </a:spcAft>
                        <a:buClr>
                          <a:srgbClr val="000000"/>
                        </a:buClr>
                        <a:buSzPts val="1400"/>
                        <a:buFont typeface="Arial"/>
                        <a:buNone/>
                      </a:pPr>
                      <a:r>
                        <a:rPr lang="it-IT" sz="1400" b="0" i="0" u="none" strike="noStrike" cap="none">
                          <a:solidFill>
                            <a:srgbClr val="000000"/>
                          </a:solidFill>
                          <a:latin typeface="Arial"/>
                          <a:ea typeface="Arial"/>
                          <a:cs typeface="Arial"/>
                          <a:sym typeface="Arial"/>
                        </a:rPr>
                        <a:t>✔︎</a:t>
                      </a:r>
                      <a:endParaRPr sz="1400" b="0" i="0" u="none" strike="noStrike" cap="none">
                        <a:solidFill>
                          <a:srgbClr val="000000"/>
                        </a:solidFill>
                        <a:latin typeface="Arial"/>
                        <a:ea typeface="Arial"/>
                        <a:cs typeface="Arial"/>
                        <a:sym typeface="Arial"/>
                      </a:endParaRPr>
                    </a:p>
                  </a:txBody>
                  <a:tcPr marL="91450" marR="91450" marT="45725" marB="45725"/>
                </a:tc>
                <a:tc>
                  <a:txBody>
                    <a:bodyPr/>
                    <a:lstStyle/>
                    <a:p>
                      <a:pPr marL="0" marR="0" lvl="0" indent="0" algn="ctr" rtl="0">
                        <a:lnSpc>
                          <a:spcPct val="100000"/>
                        </a:lnSpc>
                        <a:spcBef>
                          <a:spcPts val="0"/>
                        </a:spcBef>
                        <a:spcAft>
                          <a:spcPts val="0"/>
                        </a:spcAft>
                        <a:buClr>
                          <a:srgbClr val="000000"/>
                        </a:buClr>
                        <a:buSzPts val="1400"/>
                        <a:buFont typeface="Arial"/>
                        <a:buNone/>
                      </a:pPr>
                      <a:r>
                        <a:rPr lang="it-IT" sz="1400" b="0" i="0" u="none" strike="noStrike" cap="none">
                          <a:solidFill>
                            <a:srgbClr val="000000"/>
                          </a:solidFill>
                          <a:latin typeface="Arial"/>
                          <a:ea typeface="Arial"/>
                          <a:cs typeface="Arial"/>
                          <a:sym typeface="Arial"/>
                        </a:rPr>
                        <a:t>✔︎</a:t>
                      </a:r>
                      <a:endParaRPr sz="1400" b="0" i="0" u="none" strike="noStrike" cap="none">
                        <a:solidFill>
                          <a:srgbClr val="000000"/>
                        </a:solidFill>
                        <a:latin typeface="Arial"/>
                        <a:ea typeface="Arial"/>
                        <a:cs typeface="Arial"/>
                        <a:sym typeface="Arial"/>
                      </a:endParaRPr>
                    </a:p>
                  </a:txBody>
                  <a:tcPr marL="91450" marR="91450" marT="45725" marB="45725"/>
                </a:tc>
                <a:extLst>
                  <a:ext uri="{0D108BD9-81ED-4DB2-BD59-A6C34878D82A}">
                    <a16:rowId xmlns:a16="http://schemas.microsoft.com/office/drawing/2014/main" val="10002"/>
                  </a:ext>
                </a:extLst>
              </a:tr>
              <a:tr h="683550">
                <a:tc>
                  <a:txBody>
                    <a:bodyPr/>
                    <a:lstStyle/>
                    <a:p>
                      <a:pPr marL="0" marR="0" lvl="0" indent="0" algn="ctr" rtl="0">
                        <a:lnSpc>
                          <a:spcPct val="100000"/>
                        </a:lnSpc>
                        <a:spcBef>
                          <a:spcPts val="0"/>
                        </a:spcBef>
                        <a:spcAft>
                          <a:spcPts val="0"/>
                        </a:spcAft>
                        <a:buNone/>
                      </a:pPr>
                      <a:r>
                        <a:rPr lang="it-IT" sz="1400" u="none" strike="noStrike" cap="none"/>
                        <a:t>MASTER 35</a:t>
                      </a:r>
                      <a:endParaRPr/>
                    </a:p>
                  </a:txBody>
                  <a:tcPr marL="91450" marR="91450" marT="45725" marB="45725"/>
                </a:tc>
                <a:tc>
                  <a:txBody>
                    <a:bodyPr/>
                    <a:lstStyle/>
                    <a:p>
                      <a:pPr marL="0" marR="0" lvl="0" indent="0" algn="ctr" rtl="0">
                        <a:lnSpc>
                          <a:spcPct val="100000"/>
                        </a:lnSpc>
                        <a:spcBef>
                          <a:spcPts val="0"/>
                        </a:spcBef>
                        <a:spcAft>
                          <a:spcPts val="0"/>
                        </a:spcAft>
                        <a:buClr>
                          <a:srgbClr val="000000"/>
                        </a:buClr>
                        <a:buSzPts val="1400"/>
                        <a:buFont typeface="Arial"/>
                        <a:buNone/>
                      </a:pPr>
                      <a:r>
                        <a:rPr lang="it-IT" sz="1400" b="0" i="0" u="none" strike="noStrike" cap="none">
                          <a:solidFill>
                            <a:srgbClr val="000000"/>
                          </a:solidFill>
                          <a:latin typeface="Arial"/>
                          <a:ea typeface="Arial"/>
                          <a:cs typeface="Arial"/>
                          <a:sym typeface="Arial"/>
                        </a:rPr>
                        <a:t>✔︎</a:t>
                      </a:r>
                      <a:endParaRPr sz="1400" b="0" i="0" u="none" strike="noStrike" cap="none">
                        <a:solidFill>
                          <a:srgbClr val="000000"/>
                        </a:solidFill>
                        <a:latin typeface="Arial"/>
                        <a:ea typeface="Arial"/>
                        <a:cs typeface="Arial"/>
                        <a:sym typeface="Arial"/>
                      </a:endParaRPr>
                    </a:p>
                  </a:txBody>
                  <a:tcPr marL="91450" marR="91450" marT="45725" marB="45725"/>
                </a:tc>
                <a:tc>
                  <a:txBody>
                    <a:bodyPr/>
                    <a:lstStyle/>
                    <a:p>
                      <a:pPr marL="0" marR="0" lvl="0" indent="0" algn="ctr" rtl="0">
                        <a:lnSpc>
                          <a:spcPct val="100000"/>
                        </a:lnSpc>
                        <a:spcBef>
                          <a:spcPts val="0"/>
                        </a:spcBef>
                        <a:spcAft>
                          <a:spcPts val="0"/>
                        </a:spcAft>
                        <a:buClr>
                          <a:srgbClr val="000000"/>
                        </a:buClr>
                        <a:buSzPts val="1400"/>
                        <a:buFont typeface="Arial"/>
                        <a:buNone/>
                      </a:pPr>
                      <a:r>
                        <a:rPr lang="it-IT" sz="1400" b="0" i="0" u="none" strike="noStrike" cap="none">
                          <a:solidFill>
                            <a:srgbClr val="000000"/>
                          </a:solidFill>
                          <a:latin typeface="Arial"/>
                          <a:ea typeface="Arial"/>
                          <a:cs typeface="Arial"/>
                          <a:sym typeface="Arial"/>
                        </a:rPr>
                        <a:t>✔︎</a:t>
                      </a:r>
                      <a:endParaRPr sz="1400" b="0" i="0" u="none" strike="noStrike" cap="none">
                        <a:solidFill>
                          <a:srgbClr val="000000"/>
                        </a:solidFill>
                        <a:latin typeface="Arial"/>
                        <a:ea typeface="Arial"/>
                        <a:cs typeface="Arial"/>
                        <a:sym typeface="Arial"/>
                      </a:endParaRPr>
                    </a:p>
                  </a:txBody>
                  <a:tcPr marL="91450" marR="91450" marT="45725" marB="45725"/>
                </a:tc>
                <a:tc>
                  <a:txBody>
                    <a:bodyPr/>
                    <a:lstStyle/>
                    <a:p>
                      <a:pPr marL="0" marR="0" lvl="0" indent="0" algn="ctr" rtl="0">
                        <a:lnSpc>
                          <a:spcPct val="100000"/>
                        </a:lnSpc>
                        <a:spcBef>
                          <a:spcPts val="0"/>
                        </a:spcBef>
                        <a:spcAft>
                          <a:spcPts val="0"/>
                        </a:spcAft>
                        <a:buClr>
                          <a:srgbClr val="000000"/>
                        </a:buClr>
                        <a:buSzPts val="1400"/>
                        <a:buFont typeface="Arial"/>
                        <a:buNone/>
                      </a:pPr>
                      <a:r>
                        <a:rPr lang="it-IT" sz="1400" b="0" i="0" u="none" strike="noStrike" cap="none">
                          <a:solidFill>
                            <a:srgbClr val="000000"/>
                          </a:solidFill>
                          <a:latin typeface="Arial"/>
                          <a:ea typeface="Arial"/>
                          <a:cs typeface="Arial"/>
                          <a:sym typeface="Arial"/>
                        </a:rPr>
                        <a:t>✔︎</a:t>
                      </a:r>
                      <a:endParaRPr sz="1400" b="0" i="0" u="none" strike="noStrike" cap="none">
                        <a:solidFill>
                          <a:srgbClr val="000000"/>
                        </a:solidFill>
                        <a:latin typeface="Arial"/>
                        <a:ea typeface="Arial"/>
                        <a:cs typeface="Arial"/>
                        <a:sym typeface="Arial"/>
                      </a:endParaRPr>
                    </a:p>
                  </a:txBody>
                  <a:tcPr marL="91450" marR="91450" marT="45725" marB="45725"/>
                </a:tc>
                <a:extLst>
                  <a:ext uri="{0D108BD9-81ED-4DB2-BD59-A6C34878D82A}">
                    <a16:rowId xmlns:a16="http://schemas.microsoft.com/office/drawing/2014/main" val="10003"/>
                  </a:ext>
                </a:extLst>
              </a:tr>
              <a:tr h="683550">
                <a:tc>
                  <a:txBody>
                    <a:bodyPr/>
                    <a:lstStyle/>
                    <a:p>
                      <a:pPr marL="0" marR="0" lvl="0" indent="0" algn="ctr" rtl="0">
                        <a:lnSpc>
                          <a:spcPct val="100000"/>
                        </a:lnSpc>
                        <a:spcBef>
                          <a:spcPts val="0"/>
                        </a:spcBef>
                        <a:spcAft>
                          <a:spcPts val="0"/>
                        </a:spcAft>
                        <a:buClr>
                          <a:srgbClr val="000000"/>
                        </a:buClr>
                        <a:buSzPts val="1400"/>
                        <a:buFont typeface="Arial"/>
                        <a:buNone/>
                      </a:pPr>
                      <a:r>
                        <a:rPr lang="it-IT" sz="1400" b="0" i="0" u="none" strike="noStrike" cap="none">
                          <a:solidFill>
                            <a:srgbClr val="000000"/>
                          </a:solidFill>
                          <a:latin typeface="Arial"/>
                          <a:ea typeface="Arial"/>
                          <a:cs typeface="Arial"/>
                          <a:sym typeface="Arial"/>
                        </a:rPr>
                        <a:t>MASTER 40</a:t>
                      </a:r>
                      <a:endParaRPr/>
                    </a:p>
                  </a:txBody>
                  <a:tcPr marL="91450" marR="91450" marT="45725" marB="45725"/>
                </a:tc>
                <a:tc>
                  <a:txBody>
                    <a:bodyPr/>
                    <a:lstStyle/>
                    <a:p>
                      <a:pPr marL="0" marR="0" lvl="0" indent="0" algn="ctr" rtl="0">
                        <a:lnSpc>
                          <a:spcPct val="100000"/>
                        </a:lnSpc>
                        <a:spcBef>
                          <a:spcPts val="0"/>
                        </a:spcBef>
                        <a:spcAft>
                          <a:spcPts val="0"/>
                        </a:spcAft>
                        <a:buClr>
                          <a:srgbClr val="000000"/>
                        </a:buClr>
                        <a:buSzPts val="1400"/>
                        <a:buFont typeface="Arial"/>
                        <a:buNone/>
                      </a:pPr>
                      <a:r>
                        <a:rPr lang="it-IT" sz="1400" b="0" i="0" u="none" strike="noStrike" cap="none">
                          <a:solidFill>
                            <a:srgbClr val="000000"/>
                          </a:solidFill>
                          <a:latin typeface="Arial"/>
                          <a:ea typeface="Arial"/>
                          <a:cs typeface="Arial"/>
                          <a:sym typeface="Arial"/>
                        </a:rPr>
                        <a:t>✔︎</a:t>
                      </a:r>
                      <a:endParaRPr sz="1400" b="0" i="0" u="none" strike="noStrike" cap="none">
                        <a:solidFill>
                          <a:srgbClr val="000000"/>
                        </a:solidFill>
                        <a:latin typeface="Arial"/>
                        <a:ea typeface="Arial"/>
                        <a:cs typeface="Arial"/>
                        <a:sym typeface="Arial"/>
                      </a:endParaRPr>
                    </a:p>
                  </a:txBody>
                  <a:tcPr marL="91450" marR="91450" marT="45725" marB="45725"/>
                </a:tc>
                <a:tc>
                  <a:txBody>
                    <a:bodyPr/>
                    <a:lstStyle/>
                    <a:p>
                      <a:pPr marL="0" marR="0" lvl="0" indent="0" algn="ctr" rtl="0">
                        <a:lnSpc>
                          <a:spcPct val="100000"/>
                        </a:lnSpc>
                        <a:spcBef>
                          <a:spcPts val="0"/>
                        </a:spcBef>
                        <a:spcAft>
                          <a:spcPts val="0"/>
                        </a:spcAft>
                        <a:buClr>
                          <a:srgbClr val="000000"/>
                        </a:buClr>
                        <a:buSzPts val="1400"/>
                        <a:buFont typeface="Arial"/>
                        <a:buNone/>
                      </a:pPr>
                      <a:r>
                        <a:rPr lang="it-IT" sz="1400" b="0" i="0" u="none" strike="noStrike" cap="none">
                          <a:solidFill>
                            <a:srgbClr val="000000"/>
                          </a:solidFill>
                          <a:latin typeface="Arial"/>
                          <a:ea typeface="Arial"/>
                          <a:cs typeface="Arial"/>
                          <a:sym typeface="Arial"/>
                        </a:rPr>
                        <a:t>✔︎</a:t>
                      </a:r>
                      <a:endParaRPr sz="1400" b="0" i="0" u="none" strike="noStrike" cap="none">
                        <a:solidFill>
                          <a:srgbClr val="000000"/>
                        </a:solidFill>
                        <a:latin typeface="Arial"/>
                        <a:ea typeface="Arial"/>
                        <a:cs typeface="Arial"/>
                        <a:sym typeface="Arial"/>
                      </a:endParaRPr>
                    </a:p>
                  </a:txBody>
                  <a:tcPr marL="91450" marR="91450" marT="45725" marB="45725"/>
                </a:tc>
                <a:tc>
                  <a:txBody>
                    <a:bodyPr/>
                    <a:lstStyle/>
                    <a:p>
                      <a:pPr marL="0" marR="0" lvl="0" indent="0" algn="ctr" rtl="0">
                        <a:lnSpc>
                          <a:spcPct val="100000"/>
                        </a:lnSpc>
                        <a:spcBef>
                          <a:spcPts val="0"/>
                        </a:spcBef>
                        <a:spcAft>
                          <a:spcPts val="0"/>
                        </a:spcAft>
                        <a:buClr>
                          <a:srgbClr val="000000"/>
                        </a:buClr>
                        <a:buSzPts val="1400"/>
                        <a:buFont typeface="Arial"/>
                        <a:buNone/>
                      </a:pPr>
                      <a:r>
                        <a:rPr lang="it-IT" sz="1400" b="0" i="0" u="none" strike="noStrike" cap="none">
                          <a:solidFill>
                            <a:srgbClr val="000000"/>
                          </a:solidFill>
                          <a:latin typeface="Arial"/>
                          <a:ea typeface="Arial"/>
                          <a:cs typeface="Arial"/>
                          <a:sym typeface="Arial"/>
                        </a:rPr>
                        <a:t>✔︎</a:t>
                      </a:r>
                      <a:endParaRPr/>
                    </a:p>
                  </a:txBody>
                  <a:tcPr marL="91450" marR="91450" marT="45725" marB="45725"/>
                </a:tc>
                <a:extLst>
                  <a:ext uri="{0D108BD9-81ED-4DB2-BD59-A6C34878D82A}">
                    <a16:rowId xmlns:a16="http://schemas.microsoft.com/office/drawing/2014/main" val="10004"/>
                  </a:ext>
                </a:extLst>
              </a:tr>
            </a:tbl>
          </a:graphicData>
        </a:graphic>
      </p:graphicFrame>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87"/>
        <p:cNvGrpSpPr/>
        <p:nvPr/>
      </p:nvGrpSpPr>
      <p:grpSpPr>
        <a:xfrm>
          <a:off x="0" y="0"/>
          <a:ext cx="0" cy="0"/>
          <a:chOff x="0" y="0"/>
          <a:chExt cx="0" cy="0"/>
        </a:xfrm>
      </p:grpSpPr>
      <p:sp>
        <p:nvSpPr>
          <p:cNvPr id="88" name="Google Shape;88;p10"/>
          <p:cNvSpPr txBox="1">
            <a:spLocks noGrp="1"/>
          </p:cNvSpPr>
          <p:nvPr>
            <p:ph type="title"/>
          </p:nvPr>
        </p:nvSpPr>
        <p:spPr>
          <a:xfrm>
            <a:off x="838200" y="365126"/>
            <a:ext cx="10515600" cy="723446"/>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1800"/>
              <a:buNone/>
            </a:pPr>
            <a:r>
              <a:rPr lang="it-IT"/>
              <a:t>FLOW 		 		</a:t>
            </a:r>
            <a:endParaRPr/>
          </a:p>
        </p:txBody>
      </p:sp>
      <p:sp>
        <p:nvSpPr>
          <p:cNvPr id="89" name="Google Shape;89;p10"/>
          <p:cNvSpPr txBox="1">
            <a:spLocks noGrp="1"/>
          </p:cNvSpPr>
          <p:nvPr>
            <p:ph type="body" idx="1"/>
          </p:nvPr>
        </p:nvSpPr>
        <p:spPr>
          <a:xfrm>
            <a:off x="838200" y="1306286"/>
            <a:ext cx="10515600" cy="4870677"/>
          </a:xfrm>
          <a:prstGeom prst="rect">
            <a:avLst/>
          </a:prstGeom>
          <a:noFill/>
          <a:ln>
            <a:noFill/>
          </a:ln>
        </p:spPr>
        <p:txBody>
          <a:bodyPr spcFirstLastPara="1" wrap="square" lIns="91425" tIns="45700" rIns="91425" bIns="45700" anchor="t" anchorCtr="0">
            <a:normAutofit fontScale="92500" lnSpcReduction="20000"/>
          </a:bodyPr>
          <a:lstStyle/>
          <a:p>
            <a:pPr marL="114300" lvl="0" indent="0" algn="l" rtl="0">
              <a:lnSpc>
                <a:spcPct val="90000"/>
              </a:lnSpc>
              <a:spcBef>
                <a:spcPts val="1000"/>
              </a:spcBef>
              <a:spcAft>
                <a:spcPts val="0"/>
              </a:spcAft>
              <a:buSzPct val="107297"/>
              <a:buNone/>
            </a:pPr>
            <a:r>
              <a:rPr lang="it-IT"/>
              <a:t>Gli atleti giunti in campo gara depositano la loro jumping rope in quarta sezione. </a:t>
            </a:r>
            <a:endParaRPr/>
          </a:p>
          <a:p>
            <a:pPr marL="114300" lvl="0" indent="0" algn="l" rtl="0">
              <a:lnSpc>
                <a:spcPct val="90000"/>
              </a:lnSpc>
              <a:spcBef>
                <a:spcPts val="1000"/>
              </a:spcBef>
              <a:spcAft>
                <a:spcPts val="0"/>
              </a:spcAft>
              <a:buSzPct val="107297"/>
              <a:buNone/>
            </a:pPr>
            <a:r>
              <a:rPr lang="it-IT"/>
              <a:t>Si portano quindi in starting line e attendono spalle al rig, mano sul chess piece, il go dello speaker. </a:t>
            </a:r>
            <a:endParaRPr/>
          </a:p>
          <a:p>
            <a:pPr marL="114300" lvl="0" indent="0" algn="l" rtl="0">
              <a:lnSpc>
                <a:spcPct val="90000"/>
              </a:lnSpc>
              <a:spcBef>
                <a:spcPts val="1000"/>
              </a:spcBef>
              <a:spcAft>
                <a:spcPts val="0"/>
              </a:spcAft>
              <a:buSzPct val="107297"/>
              <a:buNone/>
            </a:pPr>
            <a:r>
              <a:rPr lang="it-IT"/>
              <a:t>Al 3,2,1 go vanno ad accumare 50 burpee box jump over nell’ultima sezione. </a:t>
            </a:r>
            <a:endParaRPr/>
          </a:p>
          <a:p>
            <a:pPr marL="114300" lvl="0" indent="0" algn="l" rtl="0">
              <a:lnSpc>
                <a:spcPct val="90000"/>
              </a:lnSpc>
              <a:spcBef>
                <a:spcPts val="1000"/>
              </a:spcBef>
              <a:spcAft>
                <a:spcPts val="0"/>
              </a:spcAft>
              <a:buSzPct val="107297"/>
              <a:buNone/>
            </a:pPr>
            <a:r>
              <a:rPr lang="it-IT"/>
              <a:t>Si portano quindi alla linea di demarcazione rossa e completano 10 shuttle run (da linea rossa a linea rossa). Si portano quindi in quarta sezione per completare 150 double under.</a:t>
            </a:r>
            <a:endParaRPr/>
          </a:p>
          <a:p>
            <a:pPr marL="114300" lvl="0" indent="0" algn="l" rtl="0">
              <a:lnSpc>
                <a:spcPct val="90000"/>
              </a:lnSpc>
              <a:spcBef>
                <a:spcPts val="1000"/>
              </a:spcBef>
              <a:spcAft>
                <a:spcPts val="0"/>
              </a:spcAft>
              <a:buSzPct val="107297"/>
              <a:buNone/>
            </a:pPr>
            <a:r>
              <a:rPr lang="it-IT"/>
              <a:t>Una volta terminati i double under andranno ad iniziare il secondo round completando i 50 burpee box jump over. Nuovamente eseguiranno le 10 shuttle run richieste e termineranno con 150 double under. </a:t>
            </a:r>
            <a:endParaRPr/>
          </a:p>
          <a:p>
            <a:pPr marL="114300" lvl="0" indent="0" algn="l" rtl="0">
              <a:lnSpc>
                <a:spcPct val="90000"/>
              </a:lnSpc>
              <a:spcBef>
                <a:spcPts val="1000"/>
              </a:spcBef>
              <a:spcAft>
                <a:spcPts val="0"/>
              </a:spcAft>
              <a:buSzPct val="107297"/>
              <a:buNone/>
            </a:pPr>
            <a:r>
              <a:rPr lang="it-IT"/>
              <a:t>Correranno quindi in finish line per il tempo. </a:t>
            </a:r>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93"/>
        <p:cNvGrpSpPr/>
        <p:nvPr/>
      </p:nvGrpSpPr>
      <p:grpSpPr>
        <a:xfrm>
          <a:off x="0" y="0"/>
          <a:ext cx="0" cy="0"/>
          <a:chOff x="0" y="0"/>
          <a:chExt cx="0" cy="0"/>
        </a:xfrm>
      </p:grpSpPr>
      <p:sp>
        <p:nvSpPr>
          <p:cNvPr id="94" name="Google Shape;94;p5"/>
          <p:cNvSpPr txBox="1">
            <a:spLocks noGrp="1"/>
          </p:cNvSpPr>
          <p:nvPr>
            <p:ph type="title"/>
          </p:nvPr>
        </p:nvSpPr>
        <p:spPr>
          <a:xfrm>
            <a:off x="838200" y="365126"/>
            <a:ext cx="10515600" cy="723446"/>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1800"/>
              <a:buNone/>
            </a:pPr>
            <a:r>
              <a:rPr lang="it-IT"/>
              <a:t>FLOW  				    BEGINNER	 		</a:t>
            </a:r>
            <a:endParaRPr/>
          </a:p>
        </p:txBody>
      </p:sp>
      <p:sp>
        <p:nvSpPr>
          <p:cNvPr id="95" name="Google Shape;95;p5"/>
          <p:cNvSpPr txBox="1">
            <a:spLocks noGrp="1"/>
          </p:cNvSpPr>
          <p:nvPr>
            <p:ph type="body" idx="1"/>
          </p:nvPr>
        </p:nvSpPr>
        <p:spPr>
          <a:xfrm>
            <a:off x="838200" y="1306286"/>
            <a:ext cx="10515600" cy="4870677"/>
          </a:xfrm>
          <a:prstGeom prst="rect">
            <a:avLst/>
          </a:prstGeom>
          <a:noFill/>
          <a:ln>
            <a:noFill/>
          </a:ln>
        </p:spPr>
        <p:txBody>
          <a:bodyPr spcFirstLastPara="1" wrap="square" lIns="91425" tIns="45700" rIns="91425" bIns="45700" anchor="t" anchorCtr="0">
            <a:normAutofit/>
          </a:bodyPr>
          <a:lstStyle/>
          <a:p>
            <a:pPr marL="114300" lvl="0" indent="0" algn="l" rtl="0">
              <a:lnSpc>
                <a:spcPct val="90000"/>
              </a:lnSpc>
              <a:spcBef>
                <a:spcPts val="1000"/>
              </a:spcBef>
              <a:spcAft>
                <a:spcPts val="0"/>
              </a:spcAft>
              <a:buSzPts val="3004"/>
              <a:buNone/>
            </a:pPr>
            <a:r>
              <a:rPr lang="it-IT"/>
              <a:t>L’atleta attende in starting line spalle al rig, mano al chess piece. </a:t>
            </a:r>
            <a:endParaRPr/>
          </a:p>
          <a:p>
            <a:pPr marL="114300" lvl="0" indent="0" algn="l" rtl="0">
              <a:lnSpc>
                <a:spcPct val="90000"/>
              </a:lnSpc>
              <a:spcBef>
                <a:spcPts val="1000"/>
              </a:spcBef>
              <a:spcAft>
                <a:spcPts val="0"/>
              </a:spcAft>
              <a:buSzPts val="3004"/>
              <a:buNone/>
            </a:pPr>
            <a:r>
              <a:rPr lang="it-IT"/>
              <a:t>Al 3,2,1 go si porta al plyo box dove andrà ad eseguire 50 box jump over, andrà quindi in seconda sezione per completare 50 burpee over the bar. Andrà quindi ad accumulare 10 shuttle run da linea rossa a linea rossa. </a:t>
            </a:r>
            <a:endParaRPr/>
          </a:p>
          <a:p>
            <a:pPr marL="114300" lvl="0" indent="0" algn="l" rtl="0">
              <a:lnSpc>
                <a:spcPct val="90000"/>
              </a:lnSpc>
              <a:spcBef>
                <a:spcPts val="1000"/>
              </a:spcBef>
              <a:spcAft>
                <a:spcPts val="0"/>
              </a:spcAft>
              <a:buSzPts val="3004"/>
              <a:buNone/>
            </a:pPr>
            <a:r>
              <a:rPr lang="it-IT"/>
              <a:t>Terminato così il primo round darà inizio al secondo eseguendo 50 box jump, 50 burpee over the bar, 10 shuttle run. Terminerà il wod correndo in finish line</a:t>
            </a:r>
            <a:endParaRPr/>
          </a:p>
          <a:p>
            <a:pPr marL="114300" lvl="0" indent="0" algn="l" rtl="0">
              <a:lnSpc>
                <a:spcPct val="90000"/>
              </a:lnSpc>
              <a:spcBef>
                <a:spcPts val="1000"/>
              </a:spcBef>
              <a:spcAft>
                <a:spcPts val="0"/>
              </a:spcAft>
              <a:buSzPts val="3004"/>
              <a:buNone/>
            </a:pPr>
            <a:endParaRPr/>
          </a:p>
          <a:p>
            <a:pPr marL="114300" lvl="0" indent="0" algn="l" rtl="0">
              <a:lnSpc>
                <a:spcPct val="90000"/>
              </a:lnSpc>
              <a:spcBef>
                <a:spcPts val="1000"/>
              </a:spcBef>
              <a:spcAft>
                <a:spcPts val="0"/>
              </a:spcAft>
              <a:buSzPts val="3004"/>
              <a:buNone/>
            </a:pPr>
            <a:r>
              <a:rPr lang="it-IT"/>
              <a:t>Nb: nei box jump over è obbligatorio lo step down. </a:t>
            </a:r>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99"/>
        <p:cNvGrpSpPr/>
        <p:nvPr/>
      </p:nvGrpSpPr>
      <p:grpSpPr>
        <a:xfrm>
          <a:off x="0" y="0"/>
          <a:ext cx="0" cy="0"/>
          <a:chOff x="0" y="0"/>
          <a:chExt cx="0" cy="0"/>
        </a:xfrm>
      </p:grpSpPr>
      <p:sp>
        <p:nvSpPr>
          <p:cNvPr id="100" name="Google Shape;100;p52"/>
          <p:cNvSpPr txBox="1">
            <a:spLocks noGrp="1"/>
          </p:cNvSpPr>
          <p:nvPr>
            <p:ph type="title"/>
          </p:nvPr>
        </p:nvSpPr>
        <p:spPr>
          <a:xfrm>
            <a:off x="838200" y="365125"/>
            <a:ext cx="10515600" cy="1060500"/>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2845"/>
              <a:buNone/>
            </a:pPr>
            <a:r>
              <a:rPr lang="it-IT"/>
              <a:t>STANDARD                    	</a:t>
            </a:r>
            <a:r>
              <a:rPr lang="it-IT" sz="3500"/>
              <a:t>		    </a:t>
            </a:r>
            <a:endParaRPr sz="3500"/>
          </a:p>
        </p:txBody>
      </p:sp>
      <p:sp>
        <p:nvSpPr>
          <p:cNvPr id="101" name="Google Shape;101;p52"/>
          <p:cNvSpPr txBox="1">
            <a:spLocks noGrp="1"/>
          </p:cNvSpPr>
          <p:nvPr>
            <p:ph type="body" idx="1"/>
          </p:nvPr>
        </p:nvSpPr>
        <p:spPr>
          <a:xfrm>
            <a:off x="838200" y="1425625"/>
            <a:ext cx="10515600" cy="4351200"/>
          </a:xfrm>
          <a:prstGeom prst="rect">
            <a:avLst/>
          </a:prstGeom>
          <a:noFill/>
          <a:ln>
            <a:noFill/>
          </a:ln>
        </p:spPr>
        <p:txBody>
          <a:bodyPr spcFirstLastPara="1" wrap="square" lIns="91425" tIns="45700" rIns="91425" bIns="45700" anchor="t" anchorCtr="0">
            <a:normAutofit fontScale="70000" lnSpcReduction="20000"/>
          </a:bodyPr>
          <a:lstStyle/>
          <a:p>
            <a:pPr marL="114300" lvl="0" indent="0" algn="l" rtl="0">
              <a:lnSpc>
                <a:spcPct val="90000"/>
              </a:lnSpc>
              <a:spcBef>
                <a:spcPts val="0"/>
              </a:spcBef>
              <a:spcAft>
                <a:spcPts val="0"/>
              </a:spcAft>
              <a:buSzPct val="98901"/>
              <a:buNone/>
            </a:pPr>
            <a:endParaRPr sz="2600" i="0" u="none" strike="noStrike">
              <a:solidFill>
                <a:srgbClr val="000000"/>
              </a:solidFill>
              <a:latin typeface="Calibri"/>
              <a:ea typeface="Calibri"/>
              <a:cs typeface="Calibri"/>
              <a:sym typeface="Calibri"/>
            </a:endParaRPr>
          </a:p>
          <a:p>
            <a:pPr marL="114300" lvl="0" indent="0" algn="l" rtl="0">
              <a:lnSpc>
                <a:spcPct val="90000"/>
              </a:lnSpc>
              <a:spcBef>
                <a:spcPts val="0"/>
              </a:spcBef>
              <a:spcAft>
                <a:spcPts val="0"/>
              </a:spcAft>
              <a:buSzPct val="98901"/>
              <a:buNone/>
            </a:pPr>
            <a:r>
              <a:rPr lang="it-IT" sz="2600" b="1">
                <a:solidFill>
                  <a:srgbClr val="000000"/>
                </a:solidFill>
                <a:latin typeface="Calibri"/>
                <a:ea typeface="Calibri"/>
                <a:cs typeface="Calibri"/>
                <a:sym typeface="Calibri"/>
              </a:rPr>
              <a:t>BURPEE BOX JUMP OVER</a:t>
            </a:r>
            <a:endParaRPr/>
          </a:p>
          <a:p>
            <a:pPr marL="114300" lvl="0" indent="0" algn="l" rtl="0">
              <a:lnSpc>
                <a:spcPct val="90000"/>
              </a:lnSpc>
              <a:spcBef>
                <a:spcPts val="0"/>
              </a:spcBef>
              <a:spcAft>
                <a:spcPts val="0"/>
              </a:spcAft>
              <a:buSzPct val="142857"/>
              <a:buNone/>
            </a:pPr>
            <a:endParaRPr sz="1800" b="1">
              <a:solidFill>
                <a:srgbClr val="000000"/>
              </a:solidFill>
            </a:endParaRPr>
          </a:p>
          <a:p>
            <a:pPr marL="114300" lvl="0" indent="0" algn="l" rtl="0">
              <a:lnSpc>
                <a:spcPct val="90000"/>
              </a:lnSpc>
              <a:spcBef>
                <a:spcPts val="1000"/>
              </a:spcBef>
              <a:spcAft>
                <a:spcPts val="0"/>
              </a:spcAft>
              <a:buSzPct val="91836"/>
              <a:buNone/>
            </a:pPr>
            <a:r>
              <a:rPr lang="it-IT"/>
              <a:t>L’atleta dovrà effettuare il burpee andando a toccare petto e cosce a terra.</a:t>
            </a:r>
            <a:endParaRPr/>
          </a:p>
          <a:p>
            <a:pPr marL="114300" lvl="0" indent="0" algn="l" rtl="0">
              <a:lnSpc>
                <a:spcPct val="90000"/>
              </a:lnSpc>
              <a:spcBef>
                <a:spcPts val="1000"/>
              </a:spcBef>
              <a:spcAft>
                <a:spcPts val="0"/>
              </a:spcAft>
              <a:buSzPct val="91836"/>
              <a:buNone/>
            </a:pPr>
            <a:r>
              <a:rPr lang="it-IT"/>
              <a:t>Una volta risalito dalla bottom position del burpee andrà a saltare sopra il box. Il salto dovrà avvenire a piedi sincroni, l’atterraggio è ammesso a piedi asincroni. L’atleta dovrà atterrare con entrambi i piedi sul box. La rep termina scendendo dalla parte opposta a quella da dove è iniziata la ripetizione. Nello scendere dal box l’atleta non potrà avvantaggiarsi nella rep tagliando la discesa e sfruttando gli angoli del box. </a:t>
            </a:r>
            <a:endParaRPr/>
          </a:p>
          <a:p>
            <a:pPr marL="114300" lvl="0" indent="0" algn="l" rtl="0">
              <a:lnSpc>
                <a:spcPct val="90000"/>
              </a:lnSpc>
              <a:spcBef>
                <a:spcPts val="1000"/>
              </a:spcBef>
              <a:spcAft>
                <a:spcPts val="0"/>
              </a:spcAft>
              <a:buSzPct val="91836"/>
              <a:buNone/>
            </a:pPr>
            <a:r>
              <a:rPr lang="it-IT"/>
              <a:t>La discesa può essere effettuata anche steppando.</a:t>
            </a:r>
            <a:endParaRPr/>
          </a:p>
          <a:p>
            <a:pPr marL="114300" lvl="0" indent="0" algn="l" rtl="0">
              <a:lnSpc>
                <a:spcPct val="90000"/>
              </a:lnSpc>
              <a:spcBef>
                <a:spcPts val="1000"/>
              </a:spcBef>
              <a:spcAft>
                <a:spcPts val="0"/>
              </a:spcAft>
              <a:buSzPct val="91836"/>
              <a:buNone/>
            </a:pPr>
            <a:r>
              <a:rPr lang="it-IT"/>
              <a:t>Durante lo svolgimento della ripetizione nessuna parte del corpo eccetto i piedi può entrare in contatto con il box. </a:t>
            </a:r>
            <a:endParaRPr/>
          </a:p>
          <a:p>
            <a:pPr marL="114300" lvl="0" indent="0" algn="l" rtl="0">
              <a:lnSpc>
                <a:spcPct val="90000"/>
              </a:lnSpc>
              <a:spcBef>
                <a:spcPts val="1000"/>
              </a:spcBef>
              <a:spcAft>
                <a:spcPts val="0"/>
              </a:spcAft>
              <a:buSzPct val="91836"/>
              <a:buNone/>
            </a:pPr>
            <a:r>
              <a:rPr lang="it-IT"/>
              <a:t>L’atleta non potrà, durante lo svolgimento dell’intera rep, appoggiare le mani o le braccia al corpo/gambe. </a:t>
            </a:r>
            <a:endParaRPr/>
          </a:p>
          <a:p>
            <a:pPr marL="114300" lvl="0" indent="0" algn="l" rtl="0">
              <a:lnSpc>
                <a:spcPct val="90000"/>
              </a:lnSpc>
              <a:spcBef>
                <a:spcPts val="1000"/>
              </a:spcBef>
              <a:spcAft>
                <a:spcPts val="0"/>
              </a:spcAft>
              <a:buSzPct val="91836"/>
              <a:buNone/>
            </a:pPr>
            <a:r>
              <a:rPr lang="it-IT"/>
              <a:t>L’atleta può scegliere di effettuare anche un box clear over (saltare quindi direttamente il box senza dover atterrare sul box)</a:t>
            </a:r>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05"/>
        <p:cNvGrpSpPr/>
        <p:nvPr/>
      </p:nvGrpSpPr>
      <p:grpSpPr>
        <a:xfrm>
          <a:off x="0" y="0"/>
          <a:ext cx="0" cy="0"/>
          <a:chOff x="0" y="0"/>
          <a:chExt cx="0" cy="0"/>
        </a:xfrm>
      </p:grpSpPr>
      <p:sp>
        <p:nvSpPr>
          <p:cNvPr id="106" name="Google Shape;106;p53"/>
          <p:cNvSpPr txBox="1">
            <a:spLocks noGrp="1"/>
          </p:cNvSpPr>
          <p:nvPr>
            <p:ph type="title"/>
          </p:nvPr>
        </p:nvSpPr>
        <p:spPr>
          <a:xfrm>
            <a:off x="838200" y="365125"/>
            <a:ext cx="10515600" cy="1060500"/>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2845"/>
              <a:buNone/>
            </a:pPr>
            <a:r>
              <a:rPr lang="it-IT"/>
              <a:t>STANDARD                    	</a:t>
            </a:r>
            <a:r>
              <a:rPr lang="it-IT" sz="3500"/>
              <a:t>		    </a:t>
            </a:r>
            <a:endParaRPr sz="3500"/>
          </a:p>
        </p:txBody>
      </p:sp>
      <p:sp>
        <p:nvSpPr>
          <p:cNvPr id="107" name="Google Shape;107;p53"/>
          <p:cNvSpPr txBox="1">
            <a:spLocks noGrp="1"/>
          </p:cNvSpPr>
          <p:nvPr>
            <p:ph type="body" idx="1"/>
          </p:nvPr>
        </p:nvSpPr>
        <p:spPr>
          <a:xfrm>
            <a:off x="838200" y="1425625"/>
            <a:ext cx="10515600" cy="4351200"/>
          </a:xfrm>
          <a:prstGeom prst="rect">
            <a:avLst/>
          </a:prstGeom>
          <a:noFill/>
          <a:ln>
            <a:noFill/>
          </a:ln>
        </p:spPr>
        <p:txBody>
          <a:bodyPr spcFirstLastPara="1" wrap="square" lIns="91425" tIns="45700" rIns="91425" bIns="45700" anchor="t" anchorCtr="0">
            <a:normAutofit/>
          </a:bodyPr>
          <a:lstStyle/>
          <a:p>
            <a:pPr marL="114300" lvl="0" indent="0" algn="l" rtl="0">
              <a:lnSpc>
                <a:spcPct val="90000"/>
              </a:lnSpc>
              <a:spcBef>
                <a:spcPts val="0"/>
              </a:spcBef>
              <a:spcAft>
                <a:spcPts val="0"/>
              </a:spcAft>
              <a:buSzPts val="1800"/>
              <a:buNone/>
            </a:pPr>
            <a:endParaRPr sz="2000" i="0" u="none" strike="noStrike">
              <a:solidFill>
                <a:srgbClr val="000000"/>
              </a:solidFill>
              <a:latin typeface="Calibri"/>
              <a:ea typeface="Calibri"/>
              <a:cs typeface="Calibri"/>
              <a:sym typeface="Calibri"/>
            </a:endParaRPr>
          </a:p>
          <a:p>
            <a:pPr marL="52388" lvl="0" indent="0" algn="l" rtl="0">
              <a:lnSpc>
                <a:spcPct val="90000"/>
              </a:lnSpc>
              <a:spcBef>
                <a:spcPts val="0"/>
              </a:spcBef>
              <a:spcAft>
                <a:spcPts val="0"/>
              </a:spcAft>
              <a:buSzPts val="1800"/>
              <a:buNone/>
            </a:pPr>
            <a:r>
              <a:rPr lang="it-IT" sz="1800" b="1">
                <a:solidFill>
                  <a:srgbClr val="000000"/>
                </a:solidFill>
                <a:latin typeface="Calibri"/>
                <a:ea typeface="Calibri"/>
                <a:cs typeface="Calibri"/>
                <a:sym typeface="Calibri"/>
              </a:rPr>
              <a:t>SHUTTLE RUN</a:t>
            </a:r>
            <a:endParaRPr sz="1800" b="1">
              <a:solidFill>
                <a:srgbClr val="000000"/>
              </a:solidFill>
            </a:endParaRPr>
          </a:p>
          <a:p>
            <a:pPr marL="114300" lvl="0" indent="0" algn="l" rtl="0">
              <a:lnSpc>
                <a:spcPct val="90000"/>
              </a:lnSpc>
              <a:spcBef>
                <a:spcPts val="1000"/>
              </a:spcBef>
              <a:spcAft>
                <a:spcPts val="0"/>
              </a:spcAft>
              <a:buSzPts val="1800"/>
              <a:buNone/>
            </a:pPr>
            <a:r>
              <a:rPr lang="it-IT" sz="1500"/>
              <a:t>L’atleta parte con entrambi i piedi dietro la prima linea di demarcazione della shuttle run. Correrà quindi verso la linea di demarcazione opposta e andrà ad oltrepassarla con i piedi e a toccarla (si può altresì toccare lo spazio successivo alla linea di demarcazione ma non precedente). L’ultima shuttle run termina con l’atleta che semplicemente passa la linea senza necessità di toccarla. </a:t>
            </a:r>
            <a:endParaRPr/>
          </a:p>
          <a:p>
            <a:pPr marL="114300" lvl="0" indent="0" algn="l" rtl="0">
              <a:lnSpc>
                <a:spcPct val="90000"/>
              </a:lnSpc>
              <a:spcBef>
                <a:spcPts val="1000"/>
              </a:spcBef>
              <a:spcAft>
                <a:spcPts val="0"/>
              </a:spcAft>
              <a:buSzPts val="1800"/>
              <a:buNone/>
            </a:pPr>
            <a:r>
              <a:rPr lang="it-IT" sz="1500"/>
              <a:t>La shuttle run è composta da ANDATA + RITORNO. A ogni cambio di direzione va effettuato il touch della linea. </a:t>
            </a:r>
            <a:endParaRPr/>
          </a:p>
          <a:p>
            <a:pPr marL="114300" lvl="0" indent="0" algn="l" rtl="0">
              <a:lnSpc>
                <a:spcPct val="90000"/>
              </a:lnSpc>
              <a:spcBef>
                <a:spcPts val="1000"/>
              </a:spcBef>
              <a:spcAft>
                <a:spcPts val="0"/>
              </a:spcAft>
              <a:buSzPts val="1800"/>
              <a:buNone/>
            </a:pPr>
            <a:endParaRPr sz="1500"/>
          </a:p>
          <a:p>
            <a:pPr marL="114300" lvl="0" indent="0" algn="l" rtl="0">
              <a:lnSpc>
                <a:spcPct val="90000"/>
              </a:lnSpc>
              <a:spcBef>
                <a:spcPts val="1000"/>
              </a:spcBef>
              <a:spcAft>
                <a:spcPts val="0"/>
              </a:spcAft>
              <a:buSzPts val="1800"/>
              <a:buNone/>
            </a:pPr>
            <a:r>
              <a:rPr lang="it-IT" sz="1500" b="1"/>
              <a:t>DOUBLE UNDER</a:t>
            </a:r>
            <a:endParaRPr/>
          </a:p>
          <a:p>
            <a:pPr marL="114300" lvl="0" indent="0" algn="l" rtl="0">
              <a:lnSpc>
                <a:spcPct val="90000"/>
              </a:lnSpc>
              <a:spcBef>
                <a:spcPts val="1000"/>
              </a:spcBef>
              <a:spcAft>
                <a:spcPts val="0"/>
              </a:spcAft>
              <a:buSzPts val="1800"/>
              <a:buNone/>
            </a:pPr>
            <a:r>
              <a:rPr lang="it-IT" sz="1500"/>
              <a:t>La corda deve passare due volte sotto i talloni per ogni salto effettuato.</a:t>
            </a:r>
            <a:endParaRPr/>
          </a:p>
          <a:p>
            <a:pPr marL="114300" lvl="0" indent="0" algn="l" rtl="0">
              <a:lnSpc>
                <a:spcPct val="90000"/>
              </a:lnSpc>
              <a:spcBef>
                <a:spcPts val="1000"/>
              </a:spcBef>
              <a:spcAft>
                <a:spcPts val="0"/>
              </a:spcAft>
              <a:buSzPts val="1800"/>
              <a:buNone/>
            </a:pPr>
            <a:r>
              <a:rPr lang="it-IT" sz="1800"/>
              <a:t/>
            </a:r>
            <a:br>
              <a:rPr lang="it-IT" sz="1800"/>
            </a:br>
            <a:r>
              <a:rPr lang="it-IT" sz="1800"/>
              <a:t/>
            </a:r>
            <a:br>
              <a:rPr lang="it-IT" sz="1800"/>
            </a:br>
            <a:endParaRPr sz="1800" b="0" i="0" u="none" strike="noStrike">
              <a:solidFill>
                <a:srgbClr val="000000"/>
              </a:solidFill>
              <a:latin typeface="Arial"/>
              <a:ea typeface="Arial"/>
              <a:cs typeface="Arial"/>
              <a:sym typeface="Aria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11"/>
        <p:cNvGrpSpPr/>
        <p:nvPr/>
      </p:nvGrpSpPr>
      <p:grpSpPr>
        <a:xfrm>
          <a:off x="0" y="0"/>
          <a:ext cx="0" cy="0"/>
          <a:chOff x="0" y="0"/>
          <a:chExt cx="0" cy="0"/>
        </a:xfrm>
      </p:grpSpPr>
      <p:sp>
        <p:nvSpPr>
          <p:cNvPr id="112" name="Google Shape;112;p6"/>
          <p:cNvSpPr txBox="1">
            <a:spLocks noGrp="1"/>
          </p:cNvSpPr>
          <p:nvPr>
            <p:ph type="title"/>
          </p:nvPr>
        </p:nvSpPr>
        <p:spPr>
          <a:xfrm>
            <a:off x="838200" y="365125"/>
            <a:ext cx="10515600" cy="1060500"/>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2845"/>
              <a:buNone/>
            </a:pPr>
            <a:r>
              <a:rPr lang="it-IT"/>
              <a:t>STANDARD                    	</a:t>
            </a:r>
            <a:r>
              <a:rPr lang="it-IT" sz="3500"/>
              <a:t>		    </a:t>
            </a:r>
            <a:endParaRPr sz="3500"/>
          </a:p>
        </p:txBody>
      </p:sp>
      <p:sp>
        <p:nvSpPr>
          <p:cNvPr id="113" name="Google Shape;113;p6"/>
          <p:cNvSpPr txBox="1">
            <a:spLocks noGrp="1"/>
          </p:cNvSpPr>
          <p:nvPr>
            <p:ph type="body" idx="1"/>
          </p:nvPr>
        </p:nvSpPr>
        <p:spPr>
          <a:xfrm>
            <a:off x="838200" y="1425625"/>
            <a:ext cx="10515600" cy="4351200"/>
          </a:xfrm>
          <a:prstGeom prst="rect">
            <a:avLst/>
          </a:prstGeom>
          <a:noFill/>
          <a:ln>
            <a:noFill/>
          </a:ln>
        </p:spPr>
        <p:txBody>
          <a:bodyPr spcFirstLastPara="1" wrap="square" lIns="91425" tIns="45700" rIns="91425" bIns="45700" anchor="t" anchorCtr="0">
            <a:normAutofit lnSpcReduction="10000"/>
          </a:bodyPr>
          <a:lstStyle/>
          <a:p>
            <a:pPr marL="114300" lvl="0" indent="0" algn="l" rtl="0">
              <a:lnSpc>
                <a:spcPct val="90000"/>
              </a:lnSpc>
              <a:spcBef>
                <a:spcPts val="0"/>
              </a:spcBef>
              <a:spcAft>
                <a:spcPts val="0"/>
              </a:spcAft>
              <a:buSzPts val="1800"/>
              <a:buNone/>
            </a:pPr>
            <a:endParaRPr sz="2600" i="0" u="none" strike="noStrike">
              <a:solidFill>
                <a:srgbClr val="000000"/>
              </a:solidFill>
              <a:latin typeface="Calibri"/>
              <a:ea typeface="Calibri"/>
              <a:cs typeface="Calibri"/>
              <a:sym typeface="Calibri"/>
            </a:endParaRPr>
          </a:p>
          <a:p>
            <a:pPr marL="114300" lvl="0" indent="0" algn="l" rtl="0">
              <a:lnSpc>
                <a:spcPct val="90000"/>
              </a:lnSpc>
              <a:spcBef>
                <a:spcPts val="0"/>
              </a:spcBef>
              <a:spcAft>
                <a:spcPts val="0"/>
              </a:spcAft>
              <a:buSzPts val="1800"/>
              <a:buNone/>
            </a:pPr>
            <a:r>
              <a:rPr lang="it-IT" sz="2600" b="1">
                <a:solidFill>
                  <a:srgbClr val="000000"/>
                </a:solidFill>
                <a:latin typeface="Calibri"/>
                <a:ea typeface="Calibri"/>
                <a:cs typeface="Calibri"/>
                <a:sym typeface="Calibri"/>
              </a:rPr>
              <a:t>BOX JUMP OVER</a:t>
            </a:r>
            <a:endParaRPr/>
          </a:p>
          <a:p>
            <a:pPr marL="114300" lvl="0" indent="0" algn="l" rtl="0">
              <a:lnSpc>
                <a:spcPct val="90000"/>
              </a:lnSpc>
              <a:spcBef>
                <a:spcPts val="0"/>
              </a:spcBef>
              <a:spcAft>
                <a:spcPts val="0"/>
              </a:spcAft>
              <a:buSzPts val="1800"/>
              <a:buNone/>
            </a:pPr>
            <a:endParaRPr sz="1800" b="1">
              <a:solidFill>
                <a:srgbClr val="000000"/>
              </a:solidFill>
            </a:endParaRPr>
          </a:p>
          <a:p>
            <a:pPr marL="114300" lvl="0" indent="0" algn="l" rtl="0">
              <a:lnSpc>
                <a:spcPct val="90000"/>
              </a:lnSpc>
              <a:spcBef>
                <a:spcPts val="1000"/>
              </a:spcBef>
              <a:spcAft>
                <a:spcPts val="0"/>
              </a:spcAft>
              <a:buSzPts val="1800"/>
              <a:buNone/>
            </a:pPr>
            <a:r>
              <a:rPr lang="it-IT"/>
              <a:t>L’atleta dovrà saltare con entrambi i piedi contemporaneamente atterrando sul box con i piedi anche in maniera asincrona. </a:t>
            </a:r>
            <a:r>
              <a:rPr lang="it-IT" u="sng"/>
              <a:t>Scenderà quindi dal lato opposto a quello da dove è iniziata la ripetizione effettuando uno step down</a:t>
            </a:r>
            <a:r>
              <a:rPr lang="it-IT"/>
              <a:t>. </a:t>
            </a:r>
            <a:endParaRPr/>
          </a:p>
          <a:p>
            <a:pPr marL="114300" lvl="0" indent="0" algn="l" rtl="0">
              <a:lnSpc>
                <a:spcPct val="90000"/>
              </a:lnSpc>
              <a:spcBef>
                <a:spcPts val="1000"/>
              </a:spcBef>
              <a:spcAft>
                <a:spcPts val="0"/>
              </a:spcAft>
              <a:buSzPts val="1800"/>
              <a:buNone/>
            </a:pPr>
            <a:r>
              <a:rPr lang="it-IT"/>
              <a:t>Durante l’esecuzione le mani non possono entrare in contatto né con il box né con il corpo. Essendo un movimento «over» non viene richiesta la distensione delle anche una volta che l’atleta è sul box.</a:t>
            </a:r>
            <a:endParaRPr/>
          </a:p>
          <a:p>
            <a:pPr marL="114300" lvl="0" indent="0" algn="l" rtl="0">
              <a:lnSpc>
                <a:spcPct val="90000"/>
              </a:lnSpc>
              <a:spcBef>
                <a:spcPts val="1000"/>
              </a:spcBef>
              <a:spcAft>
                <a:spcPts val="0"/>
              </a:spcAft>
              <a:buSzPts val="1800"/>
              <a:buNone/>
            </a:pPr>
            <a:r>
              <a:rPr lang="it-IT"/>
              <a:t>Non è ammesso il clear over. </a:t>
            </a:r>
            <a:endParaRPr/>
          </a:p>
        </p:txBody>
      </p:sp>
    </p:spTree>
  </p:cSld>
  <p:clrMapOvr>
    <a:masterClrMapping/>
  </p:clrMapOvr>
</p:sld>
</file>

<file path=ppt/theme/theme1.xml><?xml version="1.0" encoding="utf-8"?>
<a:theme xmlns:a="http://schemas.openxmlformats.org/drawingml/2006/main" name="Tema di Offic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699</Words>
  <Application>Microsoft Office PowerPoint</Application>
  <PresentationFormat>Widescreen</PresentationFormat>
  <Paragraphs>86</Paragraphs>
  <Slides>10</Slides>
  <Notes>10</Notes>
  <HiddenSlides>0</HiddenSlides>
  <MMClips>0</MMClips>
  <ScaleCrop>false</ScaleCrop>
  <HeadingPairs>
    <vt:vector size="6" baseType="variant">
      <vt:variant>
        <vt:lpstr>Caratteri utilizzati</vt:lpstr>
      </vt:variant>
      <vt:variant>
        <vt:i4>2</vt:i4>
      </vt:variant>
      <vt:variant>
        <vt:lpstr>Tema</vt:lpstr>
      </vt:variant>
      <vt:variant>
        <vt:i4>1</vt:i4>
      </vt:variant>
      <vt:variant>
        <vt:lpstr>Titoli diapositive</vt:lpstr>
      </vt:variant>
      <vt:variant>
        <vt:i4>10</vt:i4>
      </vt:variant>
    </vt:vector>
  </HeadingPairs>
  <TitlesOfParts>
    <vt:vector size="13" baseType="lpstr">
      <vt:lpstr>Arial</vt:lpstr>
      <vt:lpstr>Calibri</vt:lpstr>
      <vt:lpstr>Tema di Office</vt:lpstr>
      <vt:lpstr>VENICE BATTLE 2025  </vt:lpstr>
      <vt:lpstr>WOD 1 – MARCO POLO           TIME CAP: 18 MIN</vt:lpstr>
      <vt:lpstr>WOD 1 BEGINNER             TIME CAP: 18 M</vt:lpstr>
      <vt:lpstr>WEIGHT AND VARIATIONS                      M/F</vt:lpstr>
      <vt:lpstr>FLOW      </vt:lpstr>
      <vt:lpstr>FLOW          BEGINNER    </vt:lpstr>
      <vt:lpstr>STANDARD                           </vt:lpstr>
      <vt:lpstr>STANDARD                           </vt:lpstr>
      <vt:lpstr>STANDARD                           </vt:lpstr>
      <vt:lpstr>STANDARD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VENICE BATTLE 2025  </dc:title>
  <dc:creator>luca morassutto</dc:creator>
  <cp:lastModifiedBy>lenovo</cp:lastModifiedBy>
  <cp:revision>1</cp:revision>
  <dcterms:created xsi:type="dcterms:W3CDTF">2020-09-25T10:28:42Z</dcterms:created>
  <dcterms:modified xsi:type="dcterms:W3CDTF">2025-06-09T11:51:24Z</dcterms:modified>
</cp:coreProperties>
</file>